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8.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61" r:id="rId2"/>
    <p:sldId id="349" r:id="rId3"/>
    <p:sldId id="293" r:id="rId4"/>
    <p:sldId id="291" r:id="rId5"/>
    <p:sldId id="350" r:id="rId6"/>
    <p:sldId id="351" r:id="rId7"/>
    <p:sldId id="352" r:id="rId8"/>
    <p:sldId id="353" r:id="rId9"/>
    <p:sldId id="298" r:id="rId10"/>
    <p:sldId id="295" r:id="rId11"/>
    <p:sldId id="294" r:id="rId12"/>
    <p:sldId id="354" r:id="rId13"/>
    <p:sldId id="355" r:id="rId14"/>
    <p:sldId id="356" r:id="rId15"/>
    <p:sldId id="357" r:id="rId16"/>
    <p:sldId id="359" r:id="rId17"/>
    <p:sldId id="360" r:id="rId18"/>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049"/>
    <a:srgbClr val="FEFAD7"/>
    <a:srgbClr val="FEEAE6"/>
    <a:srgbClr val="0C96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5" autoAdjust="0"/>
    <p:restoredTop sz="94660"/>
  </p:normalViewPr>
  <p:slideViewPr>
    <p:cSldViewPr snapToGrid="0">
      <p:cViewPr varScale="1">
        <p:scale>
          <a:sx n="65" d="100"/>
          <a:sy n="65" d="100"/>
        </p:scale>
        <p:origin x="9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16AA01-0902-4986-8277-668A61A3548A}"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PE"/>
        </a:p>
      </dgm:t>
    </dgm:pt>
    <dgm:pt modelId="{3F850CED-3B56-4743-8A26-FACE2C2BAB09}">
      <dgm:prSet phldrT="[Texto]" custT="1"/>
      <dgm:spPr/>
      <dgm:t>
        <a:bodyPr/>
        <a:lstStyle/>
        <a:p>
          <a:r>
            <a:rPr lang="es-PE" sz="2200" b="0" dirty="0">
              <a:solidFill>
                <a:schemeClr val="tx1"/>
              </a:solidFill>
              <a:latin typeface="Book Antiqua" panose="02040602050305030304" pitchFamily="18" charset="0"/>
            </a:rPr>
            <a:t>Identifica problemáticas y actúa sobre ellas</a:t>
          </a:r>
        </a:p>
      </dgm:t>
    </dgm:pt>
    <dgm:pt modelId="{0E2E28DC-21F8-40D6-AB41-14133280946D}" type="parTrans" cxnId="{2C918022-9BBD-4448-839E-B265AD2720BE}">
      <dgm:prSet/>
      <dgm:spPr/>
      <dgm:t>
        <a:bodyPr/>
        <a:lstStyle/>
        <a:p>
          <a:endParaRPr lang="es-PE" sz="2200" b="0">
            <a:solidFill>
              <a:schemeClr val="tx1"/>
            </a:solidFill>
            <a:latin typeface="Book Antiqua" panose="02040602050305030304" pitchFamily="18" charset="0"/>
          </a:endParaRPr>
        </a:p>
      </dgm:t>
    </dgm:pt>
    <dgm:pt modelId="{4E0E6806-A28B-4407-8300-DCD1FA061DC9}" type="sibTrans" cxnId="{2C918022-9BBD-4448-839E-B265AD2720BE}">
      <dgm:prSet/>
      <dgm:spPr/>
      <dgm:t>
        <a:bodyPr/>
        <a:lstStyle/>
        <a:p>
          <a:endParaRPr lang="es-PE" sz="2200" b="0">
            <a:solidFill>
              <a:schemeClr val="tx1"/>
            </a:solidFill>
            <a:latin typeface="Book Antiqua" panose="02040602050305030304" pitchFamily="18" charset="0"/>
          </a:endParaRPr>
        </a:p>
      </dgm:t>
    </dgm:pt>
    <dgm:pt modelId="{76CE04A1-FEDE-485F-825F-CD9072B70145}">
      <dgm:prSet phldrT="[Texto]" custT="1"/>
      <dgm:spPr/>
      <dgm:t>
        <a:bodyPr/>
        <a:lstStyle/>
        <a:p>
          <a:r>
            <a:rPr lang="es-PE" sz="2200" b="0" dirty="0">
              <a:solidFill>
                <a:schemeClr val="tx1"/>
              </a:solidFill>
              <a:latin typeface="Book Antiqua" panose="02040602050305030304" pitchFamily="18" charset="0"/>
            </a:rPr>
            <a:t>Reconoce sus habilidades, actitudes y conocimientos</a:t>
          </a:r>
        </a:p>
      </dgm:t>
    </dgm:pt>
    <dgm:pt modelId="{80B74076-52C6-4917-8BC8-D6BDCF828336}" type="parTrans" cxnId="{F9CC361A-2AD5-4E45-AF3B-CE8C0B4F6E00}">
      <dgm:prSet/>
      <dgm:spPr/>
      <dgm:t>
        <a:bodyPr/>
        <a:lstStyle/>
        <a:p>
          <a:endParaRPr lang="es-PE" sz="2200" b="0">
            <a:solidFill>
              <a:schemeClr val="tx1"/>
            </a:solidFill>
            <a:latin typeface="Book Antiqua" panose="02040602050305030304" pitchFamily="18" charset="0"/>
          </a:endParaRPr>
        </a:p>
      </dgm:t>
    </dgm:pt>
    <dgm:pt modelId="{492D1A35-69DE-4B81-9A32-F512D133C842}" type="sibTrans" cxnId="{F9CC361A-2AD5-4E45-AF3B-CE8C0B4F6E00}">
      <dgm:prSet/>
      <dgm:spPr/>
      <dgm:t>
        <a:bodyPr/>
        <a:lstStyle/>
        <a:p>
          <a:endParaRPr lang="es-PE" sz="2200" b="0">
            <a:solidFill>
              <a:schemeClr val="tx1"/>
            </a:solidFill>
            <a:latin typeface="Book Antiqua" panose="02040602050305030304" pitchFamily="18" charset="0"/>
          </a:endParaRPr>
        </a:p>
      </dgm:t>
    </dgm:pt>
    <dgm:pt modelId="{8295336F-DBE1-45B9-8897-6E35CCEBD27C}">
      <dgm:prSet phldrT="[Texto]" custT="1"/>
      <dgm:spPr/>
      <dgm:t>
        <a:bodyPr/>
        <a:lstStyle/>
        <a:p>
          <a:r>
            <a:rPr lang="es-PE" sz="2200" b="0" dirty="0">
              <a:solidFill>
                <a:schemeClr val="tx1"/>
              </a:solidFill>
              <a:latin typeface="Book Antiqua" panose="02040602050305030304" pitchFamily="18" charset="0"/>
            </a:rPr>
            <a:t>Propone y comprueba soluciones</a:t>
          </a:r>
        </a:p>
      </dgm:t>
    </dgm:pt>
    <dgm:pt modelId="{80F06267-8AF5-43E1-A4EA-C5C2642EE6CE}" type="parTrans" cxnId="{AB8AF344-9EE3-4779-B943-3A2E15BCD826}">
      <dgm:prSet/>
      <dgm:spPr/>
      <dgm:t>
        <a:bodyPr/>
        <a:lstStyle/>
        <a:p>
          <a:endParaRPr lang="es-PE" sz="2200" b="0">
            <a:solidFill>
              <a:schemeClr val="tx1"/>
            </a:solidFill>
            <a:latin typeface="Book Antiqua" panose="02040602050305030304" pitchFamily="18" charset="0"/>
          </a:endParaRPr>
        </a:p>
      </dgm:t>
    </dgm:pt>
    <dgm:pt modelId="{1CE8520A-4C96-4D38-B4EB-EE1A3F5201EC}" type="sibTrans" cxnId="{AB8AF344-9EE3-4779-B943-3A2E15BCD826}">
      <dgm:prSet/>
      <dgm:spPr/>
      <dgm:t>
        <a:bodyPr/>
        <a:lstStyle/>
        <a:p>
          <a:endParaRPr lang="es-PE" sz="2200" b="0">
            <a:solidFill>
              <a:schemeClr val="tx1"/>
            </a:solidFill>
            <a:latin typeface="Book Antiqua" panose="02040602050305030304" pitchFamily="18" charset="0"/>
          </a:endParaRPr>
        </a:p>
      </dgm:t>
    </dgm:pt>
    <dgm:pt modelId="{A1F8D747-DBC4-4EE7-9D03-E31331EF22FD}">
      <dgm:prSet phldrT="[Texto]" custT="1"/>
      <dgm:spPr/>
      <dgm:t>
        <a:bodyPr/>
        <a:lstStyle/>
        <a:p>
          <a:r>
            <a:rPr lang="es-PE" sz="2200" b="0" dirty="0">
              <a:solidFill>
                <a:schemeClr val="tx1"/>
              </a:solidFill>
              <a:latin typeface="Book Antiqua" panose="02040602050305030304" pitchFamily="18" charset="0"/>
            </a:rPr>
            <a:t>Analiza sus decisiones de manera ética</a:t>
          </a:r>
        </a:p>
      </dgm:t>
    </dgm:pt>
    <dgm:pt modelId="{88F5C5DA-67C3-440C-B4F9-C2ED60DDDDE9}" type="parTrans" cxnId="{7F4A24BF-DAEF-4F12-963D-ADB965067F48}">
      <dgm:prSet/>
      <dgm:spPr/>
      <dgm:t>
        <a:bodyPr/>
        <a:lstStyle/>
        <a:p>
          <a:endParaRPr lang="es-PE" sz="2200" b="0">
            <a:solidFill>
              <a:schemeClr val="tx1"/>
            </a:solidFill>
            <a:latin typeface="Book Antiqua" panose="02040602050305030304" pitchFamily="18" charset="0"/>
          </a:endParaRPr>
        </a:p>
      </dgm:t>
    </dgm:pt>
    <dgm:pt modelId="{1B22CACD-FA1A-418B-A757-2268F1A73591}" type="sibTrans" cxnId="{7F4A24BF-DAEF-4F12-963D-ADB965067F48}">
      <dgm:prSet/>
      <dgm:spPr/>
      <dgm:t>
        <a:bodyPr/>
        <a:lstStyle/>
        <a:p>
          <a:endParaRPr lang="es-PE" sz="2200" b="0">
            <a:solidFill>
              <a:schemeClr val="tx1"/>
            </a:solidFill>
            <a:latin typeface="Book Antiqua" panose="02040602050305030304" pitchFamily="18" charset="0"/>
          </a:endParaRPr>
        </a:p>
      </dgm:t>
    </dgm:pt>
    <dgm:pt modelId="{0D8CF263-E778-4A4D-A4C6-C130CD1E2166}">
      <dgm:prSet phldrT="[Texto]" custT="1"/>
      <dgm:spPr/>
      <dgm:t>
        <a:bodyPr/>
        <a:lstStyle/>
        <a:p>
          <a:r>
            <a:rPr lang="es-PE" sz="2200" b="0" dirty="0">
              <a:solidFill>
                <a:schemeClr val="tx1"/>
              </a:solidFill>
              <a:latin typeface="Book Antiqua" panose="02040602050305030304" pitchFamily="18" charset="0"/>
            </a:rPr>
            <a:t>Toma decisiones y actúa</a:t>
          </a:r>
        </a:p>
      </dgm:t>
    </dgm:pt>
    <dgm:pt modelId="{B3132D85-F92A-447F-B0DA-6C6EB72537EA}" type="parTrans" cxnId="{F1523962-0696-4608-BEF5-49C88E50061C}">
      <dgm:prSet/>
      <dgm:spPr/>
      <dgm:t>
        <a:bodyPr/>
        <a:lstStyle/>
        <a:p>
          <a:endParaRPr lang="es-PE" sz="2200" b="0">
            <a:solidFill>
              <a:schemeClr val="tx1"/>
            </a:solidFill>
            <a:latin typeface="Book Antiqua" panose="02040602050305030304" pitchFamily="18" charset="0"/>
          </a:endParaRPr>
        </a:p>
      </dgm:t>
    </dgm:pt>
    <dgm:pt modelId="{2492BEFB-51EF-46C7-B1D1-E179D2DD1ACE}" type="sibTrans" cxnId="{F1523962-0696-4608-BEF5-49C88E50061C}">
      <dgm:prSet/>
      <dgm:spPr/>
      <dgm:t>
        <a:bodyPr/>
        <a:lstStyle/>
        <a:p>
          <a:endParaRPr lang="es-PE" sz="2200" b="0">
            <a:solidFill>
              <a:schemeClr val="tx1"/>
            </a:solidFill>
            <a:latin typeface="Book Antiqua" panose="02040602050305030304" pitchFamily="18" charset="0"/>
          </a:endParaRPr>
        </a:p>
      </dgm:t>
    </dgm:pt>
    <dgm:pt modelId="{14F3259E-7451-4CDB-9B9C-8EF49D5C2F4F}">
      <dgm:prSet phldrT="[Texto]" custT="1"/>
      <dgm:spPr/>
      <dgm:t>
        <a:bodyPr/>
        <a:lstStyle/>
        <a:p>
          <a:r>
            <a:rPr lang="es-PE" sz="2200" b="0" dirty="0">
              <a:solidFill>
                <a:schemeClr val="tx1"/>
              </a:solidFill>
              <a:latin typeface="Book Antiqua" panose="02040602050305030304" pitchFamily="18" charset="0"/>
            </a:rPr>
            <a:t>Evalúa e identifica mejoras</a:t>
          </a:r>
        </a:p>
      </dgm:t>
    </dgm:pt>
    <dgm:pt modelId="{83AE4A91-5307-4D10-8117-2DB86720D0A1}" type="parTrans" cxnId="{769A7CBB-EDE9-406D-A51B-ABF168FDC203}">
      <dgm:prSet/>
      <dgm:spPr/>
      <dgm:t>
        <a:bodyPr/>
        <a:lstStyle/>
        <a:p>
          <a:endParaRPr lang="es-PE" sz="2200" b="0">
            <a:solidFill>
              <a:schemeClr val="tx1"/>
            </a:solidFill>
            <a:latin typeface="Book Antiqua" panose="02040602050305030304" pitchFamily="18" charset="0"/>
          </a:endParaRPr>
        </a:p>
      </dgm:t>
    </dgm:pt>
    <dgm:pt modelId="{79E7F611-FB57-4B81-AA7D-2A973BBD3189}" type="sibTrans" cxnId="{769A7CBB-EDE9-406D-A51B-ABF168FDC203}">
      <dgm:prSet/>
      <dgm:spPr/>
      <dgm:t>
        <a:bodyPr/>
        <a:lstStyle/>
        <a:p>
          <a:endParaRPr lang="es-PE" sz="2200" b="0">
            <a:solidFill>
              <a:schemeClr val="tx1"/>
            </a:solidFill>
            <a:latin typeface="Book Antiqua" panose="02040602050305030304" pitchFamily="18" charset="0"/>
          </a:endParaRPr>
        </a:p>
      </dgm:t>
    </dgm:pt>
    <dgm:pt modelId="{F8558C8A-9C7C-4619-9ABF-4EC134AB43FA}">
      <dgm:prSet phldrT="[Texto]" custT="1"/>
      <dgm:spPr/>
      <dgm:t>
        <a:bodyPr/>
        <a:lstStyle/>
        <a:p>
          <a:r>
            <a:rPr lang="es-PE" sz="2200" b="0" dirty="0">
              <a:solidFill>
                <a:schemeClr val="tx1"/>
              </a:solidFill>
              <a:latin typeface="Book Antiqua" panose="02040602050305030304" pitchFamily="18" charset="0"/>
            </a:rPr>
            <a:t>Es crítico y reflexivo sobre lo que ocurre en su entorno</a:t>
          </a:r>
        </a:p>
      </dgm:t>
    </dgm:pt>
    <dgm:pt modelId="{753D18B2-31A5-429D-9444-6D09A7CC5629}" type="parTrans" cxnId="{5BA6C3DE-B33F-4975-8A85-73CEB28333EC}">
      <dgm:prSet/>
      <dgm:spPr/>
      <dgm:t>
        <a:bodyPr/>
        <a:lstStyle/>
        <a:p>
          <a:endParaRPr lang="es-PE" sz="2200" b="0">
            <a:solidFill>
              <a:schemeClr val="tx1"/>
            </a:solidFill>
            <a:latin typeface="Book Antiqua" panose="02040602050305030304" pitchFamily="18" charset="0"/>
          </a:endParaRPr>
        </a:p>
      </dgm:t>
    </dgm:pt>
    <dgm:pt modelId="{F76C9CB8-7741-41FD-8F27-8C1B476363FF}" type="sibTrans" cxnId="{5BA6C3DE-B33F-4975-8A85-73CEB28333EC}">
      <dgm:prSet/>
      <dgm:spPr/>
      <dgm:t>
        <a:bodyPr/>
        <a:lstStyle/>
        <a:p>
          <a:endParaRPr lang="es-PE" sz="2200" b="0">
            <a:solidFill>
              <a:schemeClr val="tx1"/>
            </a:solidFill>
            <a:latin typeface="Book Antiqua" panose="02040602050305030304" pitchFamily="18" charset="0"/>
          </a:endParaRPr>
        </a:p>
      </dgm:t>
    </dgm:pt>
    <dgm:pt modelId="{620B4442-88C4-4F28-B423-84FE76B10AAD}" type="pres">
      <dgm:prSet presAssocID="{0016AA01-0902-4986-8277-668A61A3548A}" presName="Name0" presStyleCnt="0">
        <dgm:presLayoutVars>
          <dgm:chMax val="7"/>
          <dgm:chPref val="7"/>
          <dgm:dir/>
        </dgm:presLayoutVars>
      </dgm:prSet>
      <dgm:spPr/>
    </dgm:pt>
    <dgm:pt modelId="{65B7B0F2-4C37-44FC-8E33-32B2C39D255D}" type="pres">
      <dgm:prSet presAssocID="{0016AA01-0902-4986-8277-668A61A3548A}" presName="Name1" presStyleCnt="0"/>
      <dgm:spPr/>
    </dgm:pt>
    <dgm:pt modelId="{09FDED5F-EA6C-493C-8216-D0D16D325209}" type="pres">
      <dgm:prSet presAssocID="{0016AA01-0902-4986-8277-668A61A3548A}" presName="cycle" presStyleCnt="0"/>
      <dgm:spPr/>
    </dgm:pt>
    <dgm:pt modelId="{FD963143-C6D1-4735-9B41-B8636E32CC33}" type="pres">
      <dgm:prSet presAssocID="{0016AA01-0902-4986-8277-668A61A3548A}" presName="srcNode" presStyleLbl="node1" presStyleIdx="0" presStyleCnt="7"/>
      <dgm:spPr/>
    </dgm:pt>
    <dgm:pt modelId="{05994A7A-66F3-4BAD-8BEF-FC8B4543FF01}" type="pres">
      <dgm:prSet presAssocID="{0016AA01-0902-4986-8277-668A61A3548A}" presName="conn" presStyleLbl="parChTrans1D2" presStyleIdx="0" presStyleCnt="1"/>
      <dgm:spPr/>
    </dgm:pt>
    <dgm:pt modelId="{4C48E345-FEBD-47CC-A0A6-A1B51C93DBED}" type="pres">
      <dgm:prSet presAssocID="{0016AA01-0902-4986-8277-668A61A3548A}" presName="extraNode" presStyleLbl="node1" presStyleIdx="0" presStyleCnt="7"/>
      <dgm:spPr/>
    </dgm:pt>
    <dgm:pt modelId="{9AE04CAD-8AB1-4DD1-A780-657B0AADA589}" type="pres">
      <dgm:prSet presAssocID="{0016AA01-0902-4986-8277-668A61A3548A}" presName="dstNode" presStyleLbl="node1" presStyleIdx="0" presStyleCnt="7"/>
      <dgm:spPr/>
    </dgm:pt>
    <dgm:pt modelId="{AEE9C9D5-9EE9-4447-9D6E-985C80E96B6A}" type="pres">
      <dgm:prSet presAssocID="{3F850CED-3B56-4743-8A26-FACE2C2BAB09}" presName="text_1" presStyleLbl="node1" presStyleIdx="0" presStyleCnt="7">
        <dgm:presLayoutVars>
          <dgm:bulletEnabled val="1"/>
        </dgm:presLayoutVars>
      </dgm:prSet>
      <dgm:spPr/>
    </dgm:pt>
    <dgm:pt modelId="{0BDB59EC-8BC9-4974-AC94-EBFDB87C34D5}" type="pres">
      <dgm:prSet presAssocID="{3F850CED-3B56-4743-8A26-FACE2C2BAB09}" presName="accent_1" presStyleCnt="0"/>
      <dgm:spPr/>
    </dgm:pt>
    <dgm:pt modelId="{36E56D8B-18F4-450E-B736-341C56FF5B27}" type="pres">
      <dgm:prSet presAssocID="{3F850CED-3B56-4743-8A26-FACE2C2BAB09}" presName="accentRepeatNode" presStyleLbl="solidFgAcc1" presStyleIdx="0" presStyleCnt="7"/>
      <dgm:spPr/>
    </dgm:pt>
    <dgm:pt modelId="{3E0239BE-5489-4791-A759-4E3251407E11}" type="pres">
      <dgm:prSet presAssocID="{76CE04A1-FEDE-485F-825F-CD9072B70145}" presName="text_2" presStyleLbl="node1" presStyleIdx="1" presStyleCnt="7">
        <dgm:presLayoutVars>
          <dgm:bulletEnabled val="1"/>
        </dgm:presLayoutVars>
      </dgm:prSet>
      <dgm:spPr/>
    </dgm:pt>
    <dgm:pt modelId="{EA7EE43C-CB45-418C-897F-D6A2BDB0178D}" type="pres">
      <dgm:prSet presAssocID="{76CE04A1-FEDE-485F-825F-CD9072B70145}" presName="accent_2" presStyleCnt="0"/>
      <dgm:spPr/>
    </dgm:pt>
    <dgm:pt modelId="{7C4DD09C-45E6-49A2-8BC4-05B3F29B8FBA}" type="pres">
      <dgm:prSet presAssocID="{76CE04A1-FEDE-485F-825F-CD9072B70145}" presName="accentRepeatNode" presStyleLbl="solidFgAcc1" presStyleIdx="1" presStyleCnt="7"/>
      <dgm:spPr/>
    </dgm:pt>
    <dgm:pt modelId="{0ADD4F6C-F01F-4681-AF14-47113E6A1394}" type="pres">
      <dgm:prSet presAssocID="{8295336F-DBE1-45B9-8897-6E35CCEBD27C}" presName="text_3" presStyleLbl="node1" presStyleIdx="2" presStyleCnt="7">
        <dgm:presLayoutVars>
          <dgm:bulletEnabled val="1"/>
        </dgm:presLayoutVars>
      </dgm:prSet>
      <dgm:spPr/>
    </dgm:pt>
    <dgm:pt modelId="{A441A201-FC2A-445F-BA3E-F939D31BF5FE}" type="pres">
      <dgm:prSet presAssocID="{8295336F-DBE1-45B9-8897-6E35CCEBD27C}" presName="accent_3" presStyleCnt="0"/>
      <dgm:spPr/>
    </dgm:pt>
    <dgm:pt modelId="{83053D11-6A25-4824-B41A-9BE4BFE2CA2C}" type="pres">
      <dgm:prSet presAssocID="{8295336F-DBE1-45B9-8897-6E35CCEBD27C}" presName="accentRepeatNode" presStyleLbl="solidFgAcc1" presStyleIdx="2" presStyleCnt="7"/>
      <dgm:spPr/>
    </dgm:pt>
    <dgm:pt modelId="{C73F69B8-A0AF-4DD3-B632-103710951823}" type="pres">
      <dgm:prSet presAssocID="{A1F8D747-DBC4-4EE7-9D03-E31331EF22FD}" presName="text_4" presStyleLbl="node1" presStyleIdx="3" presStyleCnt="7">
        <dgm:presLayoutVars>
          <dgm:bulletEnabled val="1"/>
        </dgm:presLayoutVars>
      </dgm:prSet>
      <dgm:spPr/>
    </dgm:pt>
    <dgm:pt modelId="{6DAA3FE1-6E69-4754-BB66-B222549068E7}" type="pres">
      <dgm:prSet presAssocID="{A1F8D747-DBC4-4EE7-9D03-E31331EF22FD}" presName="accent_4" presStyleCnt="0"/>
      <dgm:spPr/>
    </dgm:pt>
    <dgm:pt modelId="{6FCF9016-1246-4325-8E74-E0F900C55FF3}" type="pres">
      <dgm:prSet presAssocID="{A1F8D747-DBC4-4EE7-9D03-E31331EF22FD}" presName="accentRepeatNode" presStyleLbl="solidFgAcc1" presStyleIdx="3" presStyleCnt="7"/>
      <dgm:spPr/>
    </dgm:pt>
    <dgm:pt modelId="{CD988ABE-0BDD-4964-9958-FF5BFA4B790E}" type="pres">
      <dgm:prSet presAssocID="{0D8CF263-E778-4A4D-A4C6-C130CD1E2166}" presName="text_5" presStyleLbl="node1" presStyleIdx="4" presStyleCnt="7">
        <dgm:presLayoutVars>
          <dgm:bulletEnabled val="1"/>
        </dgm:presLayoutVars>
      </dgm:prSet>
      <dgm:spPr/>
    </dgm:pt>
    <dgm:pt modelId="{50CB3D88-F68A-4D6E-9D90-DB3F0B3D683B}" type="pres">
      <dgm:prSet presAssocID="{0D8CF263-E778-4A4D-A4C6-C130CD1E2166}" presName="accent_5" presStyleCnt="0"/>
      <dgm:spPr/>
    </dgm:pt>
    <dgm:pt modelId="{AE342CC1-CF73-4FBD-A48F-19523DD9664C}" type="pres">
      <dgm:prSet presAssocID="{0D8CF263-E778-4A4D-A4C6-C130CD1E2166}" presName="accentRepeatNode" presStyleLbl="solidFgAcc1" presStyleIdx="4" presStyleCnt="7"/>
      <dgm:spPr/>
    </dgm:pt>
    <dgm:pt modelId="{9AECCF08-59C0-42A4-9CCB-C27ED1126BA8}" type="pres">
      <dgm:prSet presAssocID="{14F3259E-7451-4CDB-9B9C-8EF49D5C2F4F}" presName="text_6" presStyleLbl="node1" presStyleIdx="5" presStyleCnt="7">
        <dgm:presLayoutVars>
          <dgm:bulletEnabled val="1"/>
        </dgm:presLayoutVars>
      </dgm:prSet>
      <dgm:spPr/>
    </dgm:pt>
    <dgm:pt modelId="{999D043F-C911-4789-9499-B7B897DD3028}" type="pres">
      <dgm:prSet presAssocID="{14F3259E-7451-4CDB-9B9C-8EF49D5C2F4F}" presName="accent_6" presStyleCnt="0"/>
      <dgm:spPr/>
    </dgm:pt>
    <dgm:pt modelId="{566ED534-2660-4743-81B1-C2A2784E6569}" type="pres">
      <dgm:prSet presAssocID="{14F3259E-7451-4CDB-9B9C-8EF49D5C2F4F}" presName="accentRepeatNode" presStyleLbl="solidFgAcc1" presStyleIdx="5" presStyleCnt="7"/>
      <dgm:spPr/>
    </dgm:pt>
    <dgm:pt modelId="{8D67DD03-F161-40B1-9C85-B155D7C75B2E}" type="pres">
      <dgm:prSet presAssocID="{F8558C8A-9C7C-4619-9ABF-4EC134AB43FA}" presName="text_7" presStyleLbl="node1" presStyleIdx="6" presStyleCnt="7">
        <dgm:presLayoutVars>
          <dgm:bulletEnabled val="1"/>
        </dgm:presLayoutVars>
      </dgm:prSet>
      <dgm:spPr/>
    </dgm:pt>
    <dgm:pt modelId="{256348A5-E4C4-4C93-A4C4-DB80787D339E}" type="pres">
      <dgm:prSet presAssocID="{F8558C8A-9C7C-4619-9ABF-4EC134AB43FA}" presName="accent_7" presStyleCnt="0"/>
      <dgm:spPr/>
    </dgm:pt>
    <dgm:pt modelId="{7D2410C5-2B46-40A8-9874-8B53FD0DF104}" type="pres">
      <dgm:prSet presAssocID="{F8558C8A-9C7C-4619-9ABF-4EC134AB43FA}" presName="accentRepeatNode" presStyleLbl="solidFgAcc1" presStyleIdx="6" presStyleCnt="7"/>
      <dgm:spPr/>
    </dgm:pt>
  </dgm:ptLst>
  <dgm:cxnLst>
    <dgm:cxn modelId="{CC720703-4773-46B8-94A8-F33C6ABAA42C}" type="presOf" srcId="{0016AA01-0902-4986-8277-668A61A3548A}" destId="{620B4442-88C4-4F28-B423-84FE76B10AAD}" srcOrd="0" destOrd="0" presId="urn:microsoft.com/office/officeart/2008/layout/VerticalCurvedList"/>
    <dgm:cxn modelId="{A92C5F18-FA7A-40BE-8B9B-08C34BEC638F}" type="presOf" srcId="{8295336F-DBE1-45B9-8897-6E35CCEBD27C}" destId="{0ADD4F6C-F01F-4681-AF14-47113E6A1394}" srcOrd="0" destOrd="0" presId="urn:microsoft.com/office/officeart/2008/layout/VerticalCurvedList"/>
    <dgm:cxn modelId="{F9CC361A-2AD5-4E45-AF3B-CE8C0B4F6E00}" srcId="{0016AA01-0902-4986-8277-668A61A3548A}" destId="{76CE04A1-FEDE-485F-825F-CD9072B70145}" srcOrd="1" destOrd="0" parTransId="{80B74076-52C6-4917-8BC8-D6BDCF828336}" sibTransId="{492D1A35-69DE-4B81-9A32-F512D133C842}"/>
    <dgm:cxn modelId="{2C918022-9BBD-4448-839E-B265AD2720BE}" srcId="{0016AA01-0902-4986-8277-668A61A3548A}" destId="{3F850CED-3B56-4743-8A26-FACE2C2BAB09}" srcOrd="0" destOrd="0" parTransId="{0E2E28DC-21F8-40D6-AB41-14133280946D}" sibTransId="{4E0E6806-A28B-4407-8300-DCD1FA061DC9}"/>
    <dgm:cxn modelId="{EFEB2F31-95D8-4914-A819-288173AF9BA5}" type="presOf" srcId="{14F3259E-7451-4CDB-9B9C-8EF49D5C2F4F}" destId="{9AECCF08-59C0-42A4-9CCB-C27ED1126BA8}" srcOrd="0" destOrd="0" presId="urn:microsoft.com/office/officeart/2008/layout/VerticalCurvedList"/>
    <dgm:cxn modelId="{7164DB31-A508-49D4-82C6-89CE7700291A}" type="presOf" srcId="{4E0E6806-A28B-4407-8300-DCD1FA061DC9}" destId="{05994A7A-66F3-4BAD-8BEF-FC8B4543FF01}" srcOrd="0" destOrd="0" presId="urn:microsoft.com/office/officeart/2008/layout/VerticalCurvedList"/>
    <dgm:cxn modelId="{2C632237-C931-48C1-AAFB-F56806E9A806}" type="presOf" srcId="{76CE04A1-FEDE-485F-825F-CD9072B70145}" destId="{3E0239BE-5489-4791-A759-4E3251407E11}" srcOrd="0" destOrd="0" presId="urn:microsoft.com/office/officeart/2008/layout/VerticalCurvedList"/>
    <dgm:cxn modelId="{F1523962-0696-4608-BEF5-49C88E50061C}" srcId="{0016AA01-0902-4986-8277-668A61A3548A}" destId="{0D8CF263-E778-4A4D-A4C6-C130CD1E2166}" srcOrd="4" destOrd="0" parTransId="{B3132D85-F92A-447F-B0DA-6C6EB72537EA}" sibTransId="{2492BEFB-51EF-46C7-B1D1-E179D2DD1ACE}"/>
    <dgm:cxn modelId="{AB8AF344-9EE3-4779-B943-3A2E15BCD826}" srcId="{0016AA01-0902-4986-8277-668A61A3548A}" destId="{8295336F-DBE1-45B9-8897-6E35CCEBD27C}" srcOrd="2" destOrd="0" parTransId="{80F06267-8AF5-43E1-A4EA-C5C2642EE6CE}" sibTransId="{1CE8520A-4C96-4D38-B4EB-EE1A3F5201EC}"/>
    <dgm:cxn modelId="{FDB7F04C-E74C-4409-B694-6042FCD39065}" type="presOf" srcId="{3F850CED-3B56-4743-8A26-FACE2C2BAB09}" destId="{AEE9C9D5-9EE9-4447-9D6E-985C80E96B6A}" srcOrd="0" destOrd="0" presId="urn:microsoft.com/office/officeart/2008/layout/VerticalCurvedList"/>
    <dgm:cxn modelId="{B5FB694D-7EF2-4C18-83E5-B9D72973604E}" type="presOf" srcId="{F8558C8A-9C7C-4619-9ABF-4EC134AB43FA}" destId="{8D67DD03-F161-40B1-9C85-B155D7C75B2E}" srcOrd="0" destOrd="0" presId="urn:microsoft.com/office/officeart/2008/layout/VerticalCurvedList"/>
    <dgm:cxn modelId="{5871BB79-C51C-4DD9-854A-32CCDCFCB69D}" type="presOf" srcId="{A1F8D747-DBC4-4EE7-9D03-E31331EF22FD}" destId="{C73F69B8-A0AF-4DD3-B632-103710951823}" srcOrd="0" destOrd="0" presId="urn:microsoft.com/office/officeart/2008/layout/VerticalCurvedList"/>
    <dgm:cxn modelId="{769A7CBB-EDE9-406D-A51B-ABF168FDC203}" srcId="{0016AA01-0902-4986-8277-668A61A3548A}" destId="{14F3259E-7451-4CDB-9B9C-8EF49D5C2F4F}" srcOrd="5" destOrd="0" parTransId="{83AE4A91-5307-4D10-8117-2DB86720D0A1}" sibTransId="{79E7F611-FB57-4B81-AA7D-2A973BBD3189}"/>
    <dgm:cxn modelId="{7F4A24BF-DAEF-4F12-963D-ADB965067F48}" srcId="{0016AA01-0902-4986-8277-668A61A3548A}" destId="{A1F8D747-DBC4-4EE7-9D03-E31331EF22FD}" srcOrd="3" destOrd="0" parTransId="{88F5C5DA-67C3-440C-B4F9-C2ED60DDDDE9}" sibTransId="{1B22CACD-FA1A-418B-A757-2268F1A73591}"/>
    <dgm:cxn modelId="{7933C3C5-4FEC-4AD5-ACEE-7F0FDC43165C}" type="presOf" srcId="{0D8CF263-E778-4A4D-A4C6-C130CD1E2166}" destId="{CD988ABE-0BDD-4964-9958-FF5BFA4B790E}" srcOrd="0" destOrd="0" presId="urn:microsoft.com/office/officeart/2008/layout/VerticalCurvedList"/>
    <dgm:cxn modelId="{5BA6C3DE-B33F-4975-8A85-73CEB28333EC}" srcId="{0016AA01-0902-4986-8277-668A61A3548A}" destId="{F8558C8A-9C7C-4619-9ABF-4EC134AB43FA}" srcOrd="6" destOrd="0" parTransId="{753D18B2-31A5-429D-9444-6D09A7CC5629}" sibTransId="{F76C9CB8-7741-41FD-8F27-8C1B476363FF}"/>
    <dgm:cxn modelId="{A4622B3A-2DD0-4B33-80C6-3A413FA72CC6}" type="presParOf" srcId="{620B4442-88C4-4F28-B423-84FE76B10AAD}" destId="{65B7B0F2-4C37-44FC-8E33-32B2C39D255D}" srcOrd="0" destOrd="0" presId="urn:microsoft.com/office/officeart/2008/layout/VerticalCurvedList"/>
    <dgm:cxn modelId="{D541AE49-1207-421F-9456-62F9DB94CA65}" type="presParOf" srcId="{65B7B0F2-4C37-44FC-8E33-32B2C39D255D}" destId="{09FDED5F-EA6C-493C-8216-D0D16D325209}" srcOrd="0" destOrd="0" presId="urn:microsoft.com/office/officeart/2008/layout/VerticalCurvedList"/>
    <dgm:cxn modelId="{42D57816-50AD-4B0E-AA68-6AE3D7D8D22A}" type="presParOf" srcId="{09FDED5F-EA6C-493C-8216-D0D16D325209}" destId="{FD963143-C6D1-4735-9B41-B8636E32CC33}" srcOrd="0" destOrd="0" presId="urn:microsoft.com/office/officeart/2008/layout/VerticalCurvedList"/>
    <dgm:cxn modelId="{7B2827EC-F5CE-4CC6-9DD5-C0E8ADED9B0E}" type="presParOf" srcId="{09FDED5F-EA6C-493C-8216-D0D16D325209}" destId="{05994A7A-66F3-4BAD-8BEF-FC8B4543FF01}" srcOrd="1" destOrd="0" presId="urn:microsoft.com/office/officeart/2008/layout/VerticalCurvedList"/>
    <dgm:cxn modelId="{8FFF288B-FD11-42B6-A104-C2CE18D7D302}" type="presParOf" srcId="{09FDED5F-EA6C-493C-8216-D0D16D325209}" destId="{4C48E345-FEBD-47CC-A0A6-A1B51C93DBED}" srcOrd="2" destOrd="0" presId="urn:microsoft.com/office/officeart/2008/layout/VerticalCurvedList"/>
    <dgm:cxn modelId="{02768108-5DF3-415C-A4EA-6ED68352E7E4}" type="presParOf" srcId="{09FDED5F-EA6C-493C-8216-D0D16D325209}" destId="{9AE04CAD-8AB1-4DD1-A780-657B0AADA589}" srcOrd="3" destOrd="0" presId="urn:microsoft.com/office/officeart/2008/layout/VerticalCurvedList"/>
    <dgm:cxn modelId="{AFEC78D1-431F-4335-895F-25582FC44973}" type="presParOf" srcId="{65B7B0F2-4C37-44FC-8E33-32B2C39D255D}" destId="{AEE9C9D5-9EE9-4447-9D6E-985C80E96B6A}" srcOrd="1" destOrd="0" presId="urn:microsoft.com/office/officeart/2008/layout/VerticalCurvedList"/>
    <dgm:cxn modelId="{A0C45928-5705-4F51-A70F-643AD7F09725}" type="presParOf" srcId="{65B7B0F2-4C37-44FC-8E33-32B2C39D255D}" destId="{0BDB59EC-8BC9-4974-AC94-EBFDB87C34D5}" srcOrd="2" destOrd="0" presId="urn:microsoft.com/office/officeart/2008/layout/VerticalCurvedList"/>
    <dgm:cxn modelId="{012D3683-6AF3-424D-940F-0E28D846A833}" type="presParOf" srcId="{0BDB59EC-8BC9-4974-AC94-EBFDB87C34D5}" destId="{36E56D8B-18F4-450E-B736-341C56FF5B27}" srcOrd="0" destOrd="0" presId="urn:microsoft.com/office/officeart/2008/layout/VerticalCurvedList"/>
    <dgm:cxn modelId="{6C483E75-C0B0-4C72-AF98-C7944F6111B1}" type="presParOf" srcId="{65B7B0F2-4C37-44FC-8E33-32B2C39D255D}" destId="{3E0239BE-5489-4791-A759-4E3251407E11}" srcOrd="3" destOrd="0" presId="urn:microsoft.com/office/officeart/2008/layout/VerticalCurvedList"/>
    <dgm:cxn modelId="{64AAE95F-CABB-409C-95CE-E1AAFB7727EB}" type="presParOf" srcId="{65B7B0F2-4C37-44FC-8E33-32B2C39D255D}" destId="{EA7EE43C-CB45-418C-897F-D6A2BDB0178D}" srcOrd="4" destOrd="0" presId="urn:microsoft.com/office/officeart/2008/layout/VerticalCurvedList"/>
    <dgm:cxn modelId="{E3BDDB2C-B20F-4C5A-A4D2-4BAD2C83E6C6}" type="presParOf" srcId="{EA7EE43C-CB45-418C-897F-D6A2BDB0178D}" destId="{7C4DD09C-45E6-49A2-8BC4-05B3F29B8FBA}" srcOrd="0" destOrd="0" presId="urn:microsoft.com/office/officeart/2008/layout/VerticalCurvedList"/>
    <dgm:cxn modelId="{47FFAEE1-AEB0-41C7-A1B2-258F324D197A}" type="presParOf" srcId="{65B7B0F2-4C37-44FC-8E33-32B2C39D255D}" destId="{0ADD4F6C-F01F-4681-AF14-47113E6A1394}" srcOrd="5" destOrd="0" presId="urn:microsoft.com/office/officeart/2008/layout/VerticalCurvedList"/>
    <dgm:cxn modelId="{EC48D4F7-9237-43D4-8B76-790C66CA4846}" type="presParOf" srcId="{65B7B0F2-4C37-44FC-8E33-32B2C39D255D}" destId="{A441A201-FC2A-445F-BA3E-F939D31BF5FE}" srcOrd="6" destOrd="0" presId="urn:microsoft.com/office/officeart/2008/layout/VerticalCurvedList"/>
    <dgm:cxn modelId="{D36CB6F6-45DA-49A7-BE4F-E87C8A248FCA}" type="presParOf" srcId="{A441A201-FC2A-445F-BA3E-F939D31BF5FE}" destId="{83053D11-6A25-4824-B41A-9BE4BFE2CA2C}" srcOrd="0" destOrd="0" presId="urn:microsoft.com/office/officeart/2008/layout/VerticalCurvedList"/>
    <dgm:cxn modelId="{9CB30F6C-EC26-412B-8E99-452365D92E44}" type="presParOf" srcId="{65B7B0F2-4C37-44FC-8E33-32B2C39D255D}" destId="{C73F69B8-A0AF-4DD3-B632-103710951823}" srcOrd="7" destOrd="0" presId="urn:microsoft.com/office/officeart/2008/layout/VerticalCurvedList"/>
    <dgm:cxn modelId="{3DC018FB-CAF3-4FEB-BBD6-4AC864B1615B}" type="presParOf" srcId="{65B7B0F2-4C37-44FC-8E33-32B2C39D255D}" destId="{6DAA3FE1-6E69-4754-BB66-B222549068E7}" srcOrd="8" destOrd="0" presId="urn:microsoft.com/office/officeart/2008/layout/VerticalCurvedList"/>
    <dgm:cxn modelId="{80CD87AD-E1EF-453C-ABCA-1CD965D12CA5}" type="presParOf" srcId="{6DAA3FE1-6E69-4754-BB66-B222549068E7}" destId="{6FCF9016-1246-4325-8E74-E0F900C55FF3}" srcOrd="0" destOrd="0" presId="urn:microsoft.com/office/officeart/2008/layout/VerticalCurvedList"/>
    <dgm:cxn modelId="{806203B3-9E40-4789-8B24-CEDFA7883A84}" type="presParOf" srcId="{65B7B0F2-4C37-44FC-8E33-32B2C39D255D}" destId="{CD988ABE-0BDD-4964-9958-FF5BFA4B790E}" srcOrd="9" destOrd="0" presId="urn:microsoft.com/office/officeart/2008/layout/VerticalCurvedList"/>
    <dgm:cxn modelId="{6FB71D67-3B53-481C-8328-DA6D68D6AF23}" type="presParOf" srcId="{65B7B0F2-4C37-44FC-8E33-32B2C39D255D}" destId="{50CB3D88-F68A-4D6E-9D90-DB3F0B3D683B}" srcOrd="10" destOrd="0" presId="urn:microsoft.com/office/officeart/2008/layout/VerticalCurvedList"/>
    <dgm:cxn modelId="{BCB59EB8-5562-48EE-B6A9-25FA8EE93625}" type="presParOf" srcId="{50CB3D88-F68A-4D6E-9D90-DB3F0B3D683B}" destId="{AE342CC1-CF73-4FBD-A48F-19523DD9664C}" srcOrd="0" destOrd="0" presId="urn:microsoft.com/office/officeart/2008/layout/VerticalCurvedList"/>
    <dgm:cxn modelId="{516693B2-1A6A-44C3-9114-5F52EB7C3967}" type="presParOf" srcId="{65B7B0F2-4C37-44FC-8E33-32B2C39D255D}" destId="{9AECCF08-59C0-42A4-9CCB-C27ED1126BA8}" srcOrd="11" destOrd="0" presId="urn:microsoft.com/office/officeart/2008/layout/VerticalCurvedList"/>
    <dgm:cxn modelId="{53E1B1B7-E3E8-486C-9FBC-81A42E18AC16}" type="presParOf" srcId="{65B7B0F2-4C37-44FC-8E33-32B2C39D255D}" destId="{999D043F-C911-4789-9499-B7B897DD3028}" srcOrd="12" destOrd="0" presId="urn:microsoft.com/office/officeart/2008/layout/VerticalCurvedList"/>
    <dgm:cxn modelId="{CA4CC511-E4FB-4801-890C-BFA7B7907D63}" type="presParOf" srcId="{999D043F-C911-4789-9499-B7B897DD3028}" destId="{566ED534-2660-4743-81B1-C2A2784E6569}" srcOrd="0" destOrd="0" presId="urn:microsoft.com/office/officeart/2008/layout/VerticalCurvedList"/>
    <dgm:cxn modelId="{011B9FDC-8E42-4471-A3DF-8B13EF102ABA}" type="presParOf" srcId="{65B7B0F2-4C37-44FC-8E33-32B2C39D255D}" destId="{8D67DD03-F161-40B1-9C85-B155D7C75B2E}" srcOrd="13" destOrd="0" presId="urn:microsoft.com/office/officeart/2008/layout/VerticalCurvedList"/>
    <dgm:cxn modelId="{D27D1252-D16F-49D2-88E2-434A3FDD3EEF}" type="presParOf" srcId="{65B7B0F2-4C37-44FC-8E33-32B2C39D255D}" destId="{256348A5-E4C4-4C93-A4C4-DB80787D339E}" srcOrd="14" destOrd="0" presId="urn:microsoft.com/office/officeart/2008/layout/VerticalCurvedList"/>
    <dgm:cxn modelId="{09AE3923-BC99-4785-8768-3415B59127D5}" type="presParOf" srcId="{256348A5-E4C4-4C93-A4C4-DB80787D339E}" destId="{7D2410C5-2B46-40A8-9874-8B53FD0DF10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94A7A-66F3-4BAD-8BEF-FC8B4543FF01}">
      <dsp:nvSpPr>
        <dsp:cNvPr id="0" name=""/>
        <dsp:cNvSpPr/>
      </dsp:nvSpPr>
      <dsp:spPr>
        <a:xfrm>
          <a:off x="-5898115" y="-903188"/>
          <a:ext cx="7026075" cy="7026075"/>
        </a:xfrm>
        <a:prstGeom prst="blockArc">
          <a:avLst>
            <a:gd name="adj1" fmla="val 18900000"/>
            <a:gd name="adj2" fmla="val 2700000"/>
            <a:gd name="adj3" fmla="val 307"/>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E9C9D5-9EE9-4447-9D6E-985C80E96B6A}">
      <dsp:nvSpPr>
        <dsp:cNvPr id="0" name=""/>
        <dsp:cNvSpPr/>
      </dsp:nvSpPr>
      <dsp:spPr>
        <a:xfrm>
          <a:off x="366161" y="237287"/>
          <a:ext cx="8002690" cy="4743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528" tIns="55880" rIns="55880" bIns="55880" numCol="1" spcCol="1270" anchor="ctr" anchorCtr="0">
          <a:noAutofit/>
        </a:bodyPr>
        <a:lstStyle/>
        <a:p>
          <a:pPr marL="0" lvl="0" indent="0" algn="l" defTabSz="977900">
            <a:lnSpc>
              <a:spcPct val="90000"/>
            </a:lnSpc>
            <a:spcBef>
              <a:spcPct val="0"/>
            </a:spcBef>
            <a:spcAft>
              <a:spcPct val="35000"/>
            </a:spcAft>
            <a:buNone/>
          </a:pPr>
          <a:r>
            <a:rPr lang="es-PE" sz="2200" b="0" kern="1200" dirty="0">
              <a:solidFill>
                <a:schemeClr val="tx1"/>
              </a:solidFill>
              <a:latin typeface="Book Antiqua" panose="02040602050305030304" pitchFamily="18" charset="0"/>
            </a:rPr>
            <a:t>Identifica problemáticas y actúa sobre ellas</a:t>
          </a:r>
        </a:p>
      </dsp:txBody>
      <dsp:txXfrm>
        <a:off x="366161" y="237287"/>
        <a:ext cx="8002690" cy="474366"/>
      </dsp:txXfrm>
    </dsp:sp>
    <dsp:sp modelId="{36E56D8B-18F4-450E-B736-341C56FF5B27}">
      <dsp:nvSpPr>
        <dsp:cNvPr id="0" name=""/>
        <dsp:cNvSpPr/>
      </dsp:nvSpPr>
      <dsp:spPr>
        <a:xfrm>
          <a:off x="69682" y="177991"/>
          <a:ext cx="592957" cy="59295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0239BE-5489-4791-A759-4E3251407E11}">
      <dsp:nvSpPr>
        <dsp:cNvPr id="0" name=""/>
        <dsp:cNvSpPr/>
      </dsp:nvSpPr>
      <dsp:spPr>
        <a:xfrm>
          <a:off x="795743" y="949254"/>
          <a:ext cx="7573108" cy="47436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528" tIns="55880" rIns="55880" bIns="55880" numCol="1" spcCol="1270" anchor="ctr" anchorCtr="0">
          <a:noAutofit/>
        </a:bodyPr>
        <a:lstStyle/>
        <a:p>
          <a:pPr marL="0" lvl="0" indent="0" algn="l" defTabSz="977900">
            <a:lnSpc>
              <a:spcPct val="90000"/>
            </a:lnSpc>
            <a:spcBef>
              <a:spcPct val="0"/>
            </a:spcBef>
            <a:spcAft>
              <a:spcPct val="35000"/>
            </a:spcAft>
            <a:buNone/>
          </a:pPr>
          <a:r>
            <a:rPr lang="es-PE" sz="2200" b="0" kern="1200" dirty="0">
              <a:solidFill>
                <a:schemeClr val="tx1"/>
              </a:solidFill>
              <a:latin typeface="Book Antiqua" panose="02040602050305030304" pitchFamily="18" charset="0"/>
            </a:rPr>
            <a:t>Reconoce sus habilidades, actitudes y conocimientos</a:t>
          </a:r>
        </a:p>
      </dsp:txBody>
      <dsp:txXfrm>
        <a:off x="795743" y="949254"/>
        <a:ext cx="7573108" cy="474366"/>
      </dsp:txXfrm>
    </dsp:sp>
    <dsp:sp modelId="{7C4DD09C-45E6-49A2-8BC4-05B3F29B8FBA}">
      <dsp:nvSpPr>
        <dsp:cNvPr id="0" name=""/>
        <dsp:cNvSpPr/>
      </dsp:nvSpPr>
      <dsp:spPr>
        <a:xfrm>
          <a:off x="499264" y="889958"/>
          <a:ext cx="592957" cy="59295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DD4F6C-F01F-4681-AF14-47113E6A1394}">
      <dsp:nvSpPr>
        <dsp:cNvPr id="0" name=""/>
        <dsp:cNvSpPr/>
      </dsp:nvSpPr>
      <dsp:spPr>
        <a:xfrm>
          <a:off x="1031151" y="1660699"/>
          <a:ext cx="7337700" cy="47436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528" tIns="55880" rIns="55880" bIns="55880" numCol="1" spcCol="1270" anchor="ctr" anchorCtr="0">
          <a:noAutofit/>
        </a:bodyPr>
        <a:lstStyle/>
        <a:p>
          <a:pPr marL="0" lvl="0" indent="0" algn="l" defTabSz="977900">
            <a:lnSpc>
              <a:spcPct val="90000"/>
            </a:lnSpc>
            <a:spcBef>
              <a:spcPct val="0"/>
            </a:spcBef>
            <a:spcAft>
              <a:spcPct val="35000"/>
            </a:spcAft>
            <a:buNone/>
          </a:pPr>
          <a:r>
            <a:rPr lang="es-PE" sz="2200" b="0" kern="1200" dirty="0">
              <a:solidFill>
                <a:schemeClr val="tx1"/>
              </a:solidFill>
              <a:latin typeface="Book Antiqua" panose="02040602050305030304" pitchFamily="18" charset="0"/>
            </a:rPr>
            <a:t>Propone y comprueba soluciones</a:t>
          </a:r>
        </a:p>
      </dsp:txBody>
      <dsp:txXfrm>
        <a:off x="1031151" y="1660699"/>
        <a:ext cx="7337700" cy="474366"/>
      </dsp:txXfrm>
    </dsp:sp>
    <dsp:sp modelId="{83053D11-6A25-4824-B41A-9BE4BFE2CA2C}">
      <dsp:nvSpPr>
        <dsp:cNvPr id="0" name=""/>
        <dsp:cNvSpPr/>
      </dsp:nvSpPr>
      <dsp:spPr>
        <a:xfrm>
          <a:off x="734672" y="1601403"/>
          <a:ext cx="592957" cy="59295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3F69B8-A0AF-4DD3-B632-103710951823}">
      <dsp:nvSpPr>
        <dsp:cNvPr id="0" name=""/>
        <dsp:cNvSpPr/>
      </dsp:nvSpPr>
      <dsp:spPr>
        <a:xfrm>
          <a:off x="1106315" y="2372666"/>
          <a:ext cx="7262536" cy="47436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528" tIns="55880" rIns="55880" bIns="55880" numCol="1" spcCol="1270" anchor="ctr" anchorCtr="0">
          <a:noAutofit/>
        </a:bodyPr>
        <a:lstStyle/>
        <a:p>
          <a:pPr marL="0" lvl="0" indent="0" algn="l" defTabSz="977900">
            <a:lnSpc>
              <a:spcPct val="90000"/>
            </a:lnSpc>
            <a:spcBef>
              <a:spcPct val="0"/>
            </a:spcBef>
            <a:spcAft>
              <a:spcPct val="35000"/>
            </a:spcAft>
            <a:buNone/>
          </a:pPr>
          <a:r>
            <a:rPr lang="es-PE" sz="2200" b="0" kern="1200" dirty="0">
              <a:solidFill>
                <a:schemeClr val="tx1"/>
              </a:solidFill>
              <a:latin typeface="Book Antiqua" panose="02040602050305030304" pitchFamily="18" charset="0"/>
            </a:rPr>
            <a:t>Analiza sus decisiones de manera ética</a:t>
          </a:r>
        </a:p>
      </dsp:txBody>
      <dsp:txXfrm>
        <a:off x="1106315" y="2372666"/>
        <a:ext cx="7262536" cy="474366"/>
      </dsp:txXfrm>
    </dsp:sp>
    <dsp:sp modelId="{6FCF9016-1246-4325-8E74-E0F900C55FF3}">
      <dsp:nvSpPr>
        <dsp:cNvPr id="0" name=""/>
        <dsp:cNvSpPr/>
      </dsp:nvSpPr>
      <dsp:spPr>
        <a:xfrm>
          <a:off x="809836" y="2313370"/>
          <a:ext cx="592957" cy="59295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988ABE-0BDD-4964-9958-FF5BFA4B790E}">
      <dsp:nvSpPr>
        <dsp:cNvPr id="0" name=""/>
        <dsp:cNvSpPr/>
      </dsp:nvSpPr>
      <dsp:spPr>
        <a:xfrm>
          <a:off x="1031151" y="3084633"/>
          <a:ext cx="7337700" cy="47436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528" tIns="55880" rIns="55880" bIns="55880" numCol="1" spcCol="1270" anchor="ctr" anchorCtr="0">
          <a:noAutofit/>
        </a:bodyPr>
        <a:lstStyle/>
        <a:p>
          <a:pPr marL="0" lvl="0" indent="0" algn="l" defTabSz="977900">
            <a:lnSpc>
              <a:spcPct val="90000"/>
            </a:lnSpc>
            <a:spcBef>
              <a:spcPct val="0"/>
            </a:spcBef>
            <a:spcAft>
              <a:spcPct val="35000"/>
            </a:spcAft>
            <a:buNone/>
          </a:pPr>
          <a:r>
            <a:rPr lang="es-PE" sz="2200" b="0" kern="1200" dirty="0">
              <a:solidFill>
                <a:schemeClr val="tx1"/>
              </a:solidFill>
              <a:latin typeface="Book Antiqua" panose="02040602050305030304" pitchFamily="18" charset="0"/>
            </a:rPr>
            <a:t>Toma decisiones y actúa</a:t>
          </a:r>
        </a:p>
      </dsp:txBody>
      <dsp:txXfrm>
        <a:off x="1031151" y="3084633"/>
        <a:ext cx="7337700" cy="474366"/>
      </dsp:txXfrm>
    </dsp:sp>
    <dsp:sp modelId="{AE342CC1-CF73-4FBD-A48F-19523DD9664C}">
      <dsp:nvSpPr>
        <dsp:cNvPr id="0" name=""/>
        <dsp:cNvSpPr/>
      </dsp:nvSpPr>
      <dsp:spPr>
        <a:xfrm>
          <a:off x="734672" y="3025337"/>
          <a:ext cx="592957" cy="592957"/>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ECCF08-59C0-42A4-9CCB-C27ED1126BA8}">
      <dsp:nvSpPr>
        <dsp:cNvPr id="0" name=""/>
        <dsp:cNvSpPr/>
      </dsp:nvSpPr>
      <dsp:spPr>
        <a:xfrm>
          <a:off x="795743" y="3796078"/>
          <a:ext cx="7573108" cy="4743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528" tIns="55880" rIns="55880" bIns="55880" numCol="1" spcCol="1270" anchor="ctr" anchorCtr="0">
          <a:noAutofit/>
        </a:bodyPr>
        <a:lstStyle/>
        <a:p>
          <a:pPr marL="0" lvl="0" indent="0" algn="l" defTabSz="977900">
            <a:lnSpc>
              <a:spcPct val="90000"/>
            </a:lnSpc>
            <a:spcBef>
              <a:spcPct val="0"/>
            </a:spcBef>
            <a:spcAft>
              <a:spcPct val="35000"/>
            </a:spcAft>
            <a:buNone/>
          </a:pPr>
          <a:r>
            <a:rPr lang="es-PE" sz="2200" b="0" kern="1200" dirty="0">
              <a:solidFill>
                <a:schemeClr val="tx1"/>
              </a:solidFill>
              <a:latin typeface="Book Antiqua" panose="02040602050305030304" pitchFamily="18" charset="0"/>
            </a:rPr>
            <a:t>Evalúa e identifica mejoras</a:t>
          </a:r>
        </a:p>
      </dsp:txBody>
      <dsp:txXfrm>
        <a:off x="795743" y="3796078"/>
        <a:ext cx="7573108" cy="474366"/>
      </dsp:txXfrm>
    </dsp:sp>
    <dsp:sp modelId="{566ED534-2660-4743-81B1-C2A2784E6569}">
      <dsp:nvSpPr>
        <dsp:cNvPr id="0" name=""/>
        <dsp:cNvSpPr/>
      </dsp:nvSpPr>
      <dsp:spPr>
        <a:xfrm>
          <a:off x="499264" y="3736782"/>
          <a:ext cx="592957" cy="59295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67DD03-F161-40B1-9C85-B155D7C75B2E}">
      <dsp:nvSpPr>
        <dsp:cNvPr id="0" name=""/>
        <dsp:cNvSpPr/>
      </dsp:nvSpPr>
      <dsp:spPr>
        <a:xfrm>
          <a:off x="366161" y="4508045"/>
          <a:ext cx="8002690" cy="47436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528" tIns="55880" rIns="55880" bIns="55880" numCol="1" spcCol="1270" anchor="ctr" anchorCtr="0">
          <a:noAutofit/>
        </a:bodyPr>
        <a:lstStyle/>
        <a:p>
          <a:pPr marL="0" lvl="0" indent="0" algn="l" defTabSz="977900">
            <a:lnSpc>
              <a:spcPct val="90000"/>
            </a:lnSpc>
            <a:spcBef>
              <a:spcPct val="0"/>
            </a:spcBef>
            <a:spcAft>
              <a:spcPct val="35000"/>
            </a:spcAft>
            <a:buNone/>
          </a:pPr>
          <a:r>
            <a:rPr lang="es-PE" sz="2200" b="0" kern="1200" dirty="0">
              <a:solidFill>
                <a:schemeClr val="tx1"/>
              </a:solidFill>
              <a:latin typeface="Book Antiqua" panose="02040602050305030304" pitchFamily="18" charset="0"/>
            </a:rPr>
            <a:t>Es crítico y reflexivo sobre lo que ocurre en su entorno</a:t>
          </a:r>
        </a:p>
      </dsp:txBody>
      <dsp:txXfrm>
        <a:off x="366161" y="4508045"/>
        <a:ext cx="8002690" cy="474366"/>
      </dsp:txXfrm>
    </dsp:sp>
    <dsp:sp modelId="{7D2410C5-2B46-40A8-9874-8B53FD0DF104}">
      <dsp:nvSpPr>
        <dsp:cNvPr id="0" name=""/>
        <dsp:cNvSpPr/>
      </dsp:nvSpPr>
      <dsp:spPr>
        <a:xfrm>
          <a:off x="69682" y="4448749"/>
          <a:ext cx="592957" cy="59295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B934A4-EACF-4EB5-8D96-B95668145429}" type="datetimeFigureOut">
              <a:rPr lang="es-PE" smtClean="0"/>
              <a:t>1/08/2025</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60481F-E99A-4BCA-A83B-365C5BADEB80}" type="slidenum">
              <a:rPr lang="es-PE" smtClean="0"/>
              <a:t>‹Nº›</a:t>
            </a:fld>
            <a:endParaRPr lang="es-PE"/>
          </a:p>
        </p:txBody>
      </p:sp>
    </p:spTree>
    <p:extLst>
      <p:ext uri="{BB962C8B-B14F-4D97-AF65-F5344CB8AC3E}">
        <p14:creationId xmlns:p14="http://schemas.microsoft.com/office/powerpoint/2010/main" val="351313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BA05BB-DBEA-9D5F-2A69-19E2A144558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E5A26D4F-D6AC-F5AF-3D4D-9210566C36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4D2CF23F-C277-AA65-857C-95FD22C577D5}"/>
              </a:ext>
            </a:extLst>
          </p:cNvPr>
          <p:cNvSpPr>
            <a:spLocks noGrp="1"/>
          </p:cNvSpPr>
          <p:nvPr>
            <p:ph type="dt" sz="half" idx="10"/>
          </p:nvPr>
        </p:nvSpPr>
        <p:spPr/>
        <p:txBody>
          <a:bodyPr/>
          <a:lstStyle/>
          <a:p>
            <a:fld id="{1E0811D4-8241-4F1D-AA24-CA704DB509F6}" type="datetimeFigureOut">
              <a:rPr lang="es-PE" smtClean="0"/>
              <a:t>1/08/2025</a:t>
            </a:fld>
            <a:endParaRPr lang="es-PE"/>
          </a:p>
        </p:txBody>
      </p:sp>
      <p:sp>
        <p:nvSpPr>
          <p:cNvPr id="5" name="Marcador de pie de página 4">
            <a:extLst>
              <a:ext uri="{FF2B5EF4-FFF2-40B4-BE49-F238E27FC236}">
                <a16:creationId xmlns:a16="http://schemas.microsoft.com/office/drawing/2014/main" id="{498A8871-3703-68DE-8838-32595D29D87B}"/>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2640F3A0-1F98-C458-37A4-5B1BDD9024C3}"/>
              </a:ext>
            </a:extLst>
          </p:cNvPr>
          <p:cNvSpPr>
            <a:spLocks noGrp="1"/>
          </p:cNvSpPr>
          <p:nvPr>
            <p:ph type="sldNum" sz="quarter" idx="12"/>
          </p:nvPr>
        </p:nvSpPr>
        <p:spPr/>
        <p:txBody>
          <a:bodyPr/>
          <a:lstStyle/>
          <a:p>
            <a:fld id="{FC561D78-A006-4F2E-A4D1-E864173AA8A0}" type="slidenum">
              <a:rPr lang="es-PE" smtClean="0"/>
              <a:t>‹Nº›</a:t>
            </a:fld>
            <a:endParaRPr lang="es-PE"/>
          </a:p>
        </p:txBody>
      </p:sp>
    </p:spTree>
    <p:extLst>
      <p:ext uri="{BB962C8B-B14F-4D97-AF65-F5344CB8AC3E}">
        <p14:creationId xmlns:p14="http://schemas.microsoft.com/office/powerpoint/2010/main" val="401529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DC689E-EE5F-6FD6-F389-E7118835E108}"/>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4FB96A2F-EC0B-37B6-4DCA-ACCB412093D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A242561-CB6F-F810-2B6E-7F88F60DE327}"/>
              </a:ext>
            </a:extLst>
          </p:cNvPr>
          <p:cNvSpPr>
            <a:spLocks noGrp="1"/>
          </p:cNvSpPr>
          <p:nvPr>
            <p:ph type="dt" sz="half" idx="10"/>
          </p:nvPr>
        </p:nvSpPr>
        <p:spPr/>
        <p:txBody>
          <a:bodyPr/>
          <a:lstStyle/>
          <a:p>
            <a:fld id="{1E0811D4-8241-4F1D-AA24-CA704DB509F6}" type="datetimeFigureOut">
              <a:rPr lang="es-PE" smtClean="0"/>
              <a:t>1/08/2025</a:t>
            </a:fld>
            <a:endParaRPr lang="es-PE"/>
          </a:p>
        </p:txBody>
      </p:sp>
      <p:sp>
        <p:nvSpPr>
          <p:cNvPr id="5" name="Marcador de pie de página 4">
            <a:extLst>
              <a:ext uri="{FF2B5EF4-FFF2-40B4-BE49-F238E27FC236}">
                <a16:creationId xmlns:a16="http://schemas.microsoft.com/office/drawing/2014/main" id="{49113473-9C8D-D22F-40AF-0C927E5E0F6B}"/>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D5B27DD-F2A6-D2B9-2163-54D532D20302}"/>
              </a:ext>
            </a:extLst>
          </p:cNvPr>
          <p:cNvSpPr>
            <a:spLocks noGrp="1"/>
          </p:cNvSpPr>
          <p:nvPr>
            <p:ph type="sldNum" sz="quarter" idx="12"/>
          </p:nvPr>
        </p:nvSpPr>
        <p:spPr/>
        <p:txBody>
          <a:bodyPr/>
          <a:lstStyle/>
          <a:p>
            <a:fld id="{FC561D78-A006-4F2E-A4D1-E864173AA8A0}" type="slidenum">
              <a:rPr lang="es-PE" smtClean="0"/>
              <a:t>‹Nº›</a:t>
            </a:fld>
            <a:endParaRPr lang="es-PE"/>
          </a:p>
        </p:txBody>
      </p:sp>
    </p:spTree>
    <p:extLst>
      <p:ext uri="{BB962C8B-B14F-4D97-AF65-F5344CB8AC3E}">
        <p14:creationId xmlns:p14="http://schemas.microsoft.com/office/powerpoint/2010/main" val="170459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2AF9728-C3C0-1B03-95A0-65FB342AF4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A50CCD80-7FBC-D13F-4EE4-98CDBC3604B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47D93B85-D051-BA66-E428-8013CBB9480C}"/>
              </a:ext>
            </a:extLst>
          </p:cNvPr>
          <p:cNvSpPr>
            <a:spLocks noGrp="1"/>
          </p:cNvSpPr>
          <p:nvPr>
            <p:ph type="dt" sz="half" idx="10"/>
          </p:nvPr>
        </p:nvSpPr>
        <p:spPr/>
        <p:txBody>
          <a:bodyPr/>
          <a:lstStyle/>
          <a:p>
            <a:fld id="{1E0811D4-8241-4F1D-AA24-CA704DB509F6}" type="datetimeFigureOut">
              <a:rPr lang="es-PE" smtClean="0"/>
              <a:t>1/08/2025</a:t>
            </a:fld>
            <a:endParaRPr lang="es-PE"/>
          </a:p>
        </p:txBody>
      </p:sp>
      <p:sp>
        <p:nvSpPr>
          <p:cNvPr id="5" name="Marcador de pie de página 4">
            <a:extLst>
              <a:ext uri="{FF2B5EF4-FFF2-40B4-BE49-F238E27FC236}">
                <a16:creationId xmlns:a16="http://schemas.microsoft.com/office/drawing/2014/main" id="{04700320-71D1-AFEF-7CA0-B1C12272357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95D35900-C742-51FB-18C6-09CFC745A2AF}"/>
              </a:ext>
            </a:extLst>
          </p:cNvPr>
          <p:cNvSpPr>
            <a:spLocks noGrp="1"/>
          </p:cNvSpPr>
          <p:nvPr>
            <p:ph type="sldNum" sz="quarter" idx="12"/>
          </p:nvPr>
        </p:nvSpPr>
        <p:spPr/>
        <p:txBody>
          <a:bodyPr/>
          <a:lstStyle/>
          <a:p>
            <a:fld id="{FC561D78-A006-4F2E-A4D1-E864173AA8A0}" type="slidenum">
              <a:rPr lang="es-PE" smtClean="0"/>
              <a:t>‹Nº›</a:t>
            </a:fld>
            <a:endParaRPr lang="es-PE"/>
          </a:p>
        </p:txBody>
      </p:sp>
    </p:spTree>
    <p:extLst>
      <p:ext uri="{BB962C8B-B14F-4D97-AF65-F5344CB8AC3E}">
        <p14:creationId xmlns:p14="http://schemas.microsoft.com/office/powerpoint/2010/main" val="297648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808787-4972-E9B1-A212-C796BBFC431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81DD4E31-C4B9-F456-642A-522AA501DDE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22CE4F9-5AB1-CBF1-C35D-E609D1D27951}"/>
              </a:ext>
            </a:extLst>
          </p:cNvPr>
          <p:cNvSpPr>
            <a:spLocks noGrp="1"/>
          </p:cNvSpPr>
          <p:nvPr>
            <p:ph type="dt" sz="half" idx="10"/>
          </p:nvPr>
        </p:nvSpPr>
        <p:spPr/>
        <p:txBody>
          <a:bodyPr/>
          <a:lstStyle/>
          <a:p>
            <a:fld id="{1E0811D4-8241-4F1D-AA24-CA704DB509F6}" type="datetimeFigureOut">
              <a:rPr lang="es-PE" smtClean="0"/>
              <a:t>1/08/2025</a:t>
            </a:fld>
            <a:endParaRPr lang="es-PE"/>
          </a:p>
        </p:txBody>
      </p:sp>
      <p:sp>
        <p:nvSpPr>
          <p:cNvPr id="5" name="Marcador de pie de página 4">
            <a:extLst>
              <a:ext uri="{FF2B5EF4-FFF2-40B4-BE49-F238E27FC236}">
                <a16:creationId xmlns:a16="http://schemas.microsoft.com/office/drawing/2014/main" id="{D5856182-AAC1-F0F3-AEC6-3855E933F46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C1DAA92-AC15-F778-DACC-02414CF00C53}"/>
              </a:ext>
            </a:extLst>
          </p:cNvPr>
          <p:cNvSpPr>
            <a:spLocks noGrp="1"/>
          </p:cNvSpPr>
          <p:nvPr>
            <p:ph type="sldNum" sz="quarter" idx="12"/>
          </p:nvPr>
        </p:nvSpPr>
        <p:spPr/>
        <p:txBody>
          <a:bodyPr/>
          <a:lstStyle/>
          <a:p>
            <a:fld id="{FC561D78-A006-4F2E-A4D1-E864173AA8A0}" type="slidenum">
              <a:rPr lang="es-PE" smtClean="0"/>
              <a:t>‹Nº›</a:t>
            </a:fld>
            <a:endParaRPr lang="es-PE"/>
          </a:p>
        </p:txBody>
      </p:sp>
    </p:spTree>
    <p:extLst>
      <p:ext uri="{BB962C8B-B14F-4D97-AF65-F5344CB8AC3E}">
        <p14:creationId xmlns:p14="http://schemas.microsoft.com/office/powerpoint/2010/main" val="1043547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DF2E33-69A7-AA40-A3D9-0D89A0B4C11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E235C3BD-9793-94FD-FD95-EBABCAFFDD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A1EA7B4-E935-F4D1-663C-81EBA9B6C9CD}"/>
              </a:ext>
            </a:extLst>
          </p:cNvPr>
          <p:cNvSpPr>
            <a:spLocks noGrp="1"/>
          </p:cNvSpPr>
          <p:nvPr>
            <p:ph type="dt" sz="half" idx="10"/>
          </p:nvPr>
        </p:nvSpPr>
        <p:spPr/>
        <p:txBody>
          <a:bodyPr/>
          <a:lstStyle/>
          <a:p>
            <a:fld id="{1E0811D4-8241-4F1D-AA24-CA704DB509F6}" type="datetimeFigureOut">
              <a:rPr lang="es-PE" smtClean="0"/>
              <a:t>1/08/2025</a:t>
            </a:fld>
            <a:endParaRPr lang="es-PE"/>
          </a:p>
        </p:txBody>
      </p:sp>
      <p:sp>
        <p:nvSpPr>
          <p:cNvPr id="5" name="Marcador de pie de página 4">
            <a:extLst>
              <a:ext uri="{FF2B5EF4-FFF2-40B4-BE49-F238E27FC236}">
                <a16:creationId xmlns:a16="http://schemas.microsoft.com/office/drawing/2014/main" id="{3D4FA354-F33B-FF42-DBFC-D512FEE5F6E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DA49CCF0-2988-9E06-6B90-70A36960B4D7}"/>
              </a:ext>
            </a:extLst>
          </p:cNvPr>
          <p:cNvSpPr>
            <a:spLocks noGrp="1"/>
          </p:cNvSpPr>
          <p:nvPr>
            <p:ph type="sldNum" sz="quarter" idx="12"/>
          </p:nvPr>
        </p:nvSpPr>
        <p:spPr/>
        <p:txBody>
          <a:bodyPr/>
          <a:lstStyle/>
          <a:p>
            <a:fld id="{FC561D78-A006-4F2E-A4D1-E864173AA8A0}" type="slidenum">
              <a:rPr lang="es-PE" smtClean="0"/>
              <a:t>‹Nº›</a:t>
            </a:fld>
            <a:endParaRPr lang="es-PE"/>
          </a:p>
        </p:txBody>
      </p:sp>
    </p:spTree>
    <p:extLst>
      <p:ext uri="{BB962C8B-B14F-4D97-AF65-F5344CB8AC3E}">
        <p14:creationId xmlns:p14="http://schemas.microsoft.com/office/powerpoint/2010/main" val="749592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79B672-697D-917F-F168-7BF1E25753C3}"/>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C83E37DC-D014-16C1-4F03-2B7263A69F1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1265578A-D0D5-FA9C-EA4F-F67C05134B0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97C29668-E1EB-DC27-7338-163012BA3D61}"/>
              </a:ext>
            </a:extLst>
          </p:cNvPr>
          <p:cNvSpPr>
            <a:spLocks noGrp="1"/>
          </p:cNvSpPr>
          <p:nvPr>
            <p:ph type="dt" sz="half" idx="10"/>
          </p:nvPr>
        </p:nvSpPr>
        <p:spPr/>
        <p:txBody>
          <a:bodyPr/>
          <a:lstStyle/>
          <a:p>
            <a:fld id="{1E0811D4-8241-4F1D-AA24-CA704DB509F6}" type="datetimeFigureOut">
              <a:rPr lang="es-PE" smtClean="0"/>
              <a:t>1/08/2025</a:t>
            </a:fld>
            <a:endParaRPr lang="es-PE"/>
          </a:p>
        </p:txBody>
      </p:sp>
      <p:sp>
        <p:nvSpPr>
          <p:cNvPr id="6" name="Marcador de pie de página 5">
            <a:extLst>
              <a:ext uri="{FF2B5EF4-FFF2-40B4-BE49-F238E27FC236}">
                <a16:creationId xmlns:a16="http://schemas.microsoft.com/office/drawing/2014/main" id="{6468FBD0-1F0F-ABCB-7B2D-A5D53A901731}"/>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74D7182F-5D1E-1D8B-E6FB-65F244044A8A}"/>
              </a:ext>
            </a:extLst>
          </p:cNvPr>
          <p:cNvSpPr>
            <a:spLocks noGrp="1"/>
          </p:cNvSpPr>
          <p:nvPr>
            <p:ph type="sldNum" sz="quarter" idx="12"/>
          </p:nvPr>
        </p:nvSpPr>
        <p:spPr/>
        <p:txBody>
          <a:bodyPr/>
          <a:lstStyle/>
          <a:p>
            <a:fld id="{FC561D78-A006-4F2E-A4D1-E864173AA8A0}" type="slidenum">
              <a:rPr lang="es-PE" smtClean="0"/>
              <a:t>‹Nº›</a:t>
            </a:fld>
            <a:endParaRPr lang="es-PE"/>
          </a:p>
        </p:txBody>
      </p:sp>
    </p:spTree>
    <p:extLst>
      <p:ext uri="{BB962C8B-B14F-4D97-AF65-F5344CB8AC3E}">
        <p14:creationId xmlns:p14="http://schemas.microsoft.com/office/powerpoint/2010/main" val="2988995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9EDEF4-18A5-E5FF-692C-1032F386C9E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F29F081C-DC2E-5D9A-ED71-84F3610685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9EE02EC-FE3E-F5EC-D2B6-E40DDD45880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ADCC2DB3-A752-F68D-B595-3CAEBC287F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1644CF1-0A78-5755-D833-052B97EA296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56DB68A3-9A82-734A-2DF8-D3030043C9A9}"/>
              </a:ext>
            </a:extLst>
          </p:cNvPr>
          <p:cNvSpPr>
            <a:spLocks noGrp="1"/>
          </p:cNvSpPr>
          <p:nvPr>
            <p:ph type="dt" sz="half" idx="10"/>
          </p:nvPr>
        </p:nvSpPr>
        <p:spPr/>
        <p:txBody>
          <a:bodyPr/>
          <a:lstStyle/>
          <a:p>
            <a:fld id="{1E0811D4-8241-4F1D-AA24-CA704DB509F6}" type="datetimeFigureOut">
              <a:rPr lang="es-PE" smtClean="0"/>
              <a:t>1/08/2025</a:t>
            </a:fld>
            <a:endParaRPr lang="es-PE"/>
          </a:p>
        </p:txBody>
      </p:sp>
      <p:sp>
        <p:nvSpPr>
          <p:cNvPr id="8" name="Marcador de pie de página 7">
            <a:extLst>
              <a:ext uri="{FF2B5EF4-FFF2-40B4-BE49-F238E27FC236}">
                <a16:creationId xmlns:a16="http://schemas.microsoft.com/office/drawing/2014/main" id="{1A07609E-2F24-6696-4929-60727B9BDACA}"/>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8380D045-49CD-7FA8-DD38-A44B320990A3}"/>
              </a:ext>
            </a:extLst>
          </p:cNvPr>
          <p:cNvSpPr>
            <a:spLocks noGrp="1"/>
          </p:cNvSpPr>
          <p:nvPr>
            <p:ph type="sldNum" sz="quarter" idx="12"/>
          </p:nvPr>
        </p:nvSpPr>
        <p:spPr/>
        <p:txBody>
          <a:bodyPr/>
          <a:lstStyle/>
          <a:p>
            <a:fld id="{FC561D78-A006-4F2E-A4D1-E864173AA8A0}" type="slidenum">
              <a:rPr lang="es-PE" smtClean="0"/>
              <a:t>‹Nº›</a:t>
            </a:fld>
            <a:endParaRPr lang="es-PE"/>
          </a:p>
        </p:txBody>
      </p:sp>
    </p:spTree>
    <p:extLst>
      <p:ext uri="{BB962C8B-B14F-4D97-AF65-F5344CB8AC3E}">
        <p14:creationId xmlns:p14="http://schemas.microsoft.com/office/powerpoint/2010/main" val="3352668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8D74C9-C67C-935A-DEC4-B74E9EE23EDD}"/>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5DC2CB37-0178-33F8-E44D-E3EAACFD67A6}"/>
              </a:ext>
            </a:extLst>
          </p:cNvPr>
          <p:cNvSpPr>
            <a:spLocks noGrp="1"/>
          </p:cNvSpPr>
          <p:nvPr>
            <p:ph type="dt" sz="half" idx="10"/>
          </p:nvPr>
        </p:nvSpPr>
        <p:spPr/>
        <p:txBody>
          <a:bodyPr/>
          <a:lstStyle/>
          <a:p>
            <a:fld id="{1E0811D4-8241-4F1D-AA24-CA704DB509F6}" type="datetimeFigureOut">
              <a:rPr lang="es-PE" smtClean="0"/>
              <a:t>1/08/2025</a:t>
            </a:fld>
            <a:endParaRPr lang="es-PE"/>
          </a:p>
        </p:txBody>
      </p:sp>
      <p:sp>
        <p:nvSpPr>
          <p:cNvPr id="4" name="Marcador de pie de página 3">
            <a:extLst>
              <a:ext uri="{FF2B5EF4-FFF2-40B4-BE49-F238E27FC236}">
                <a16:creationId xmlns:a16="http://schemas.microsoft.com/office/drawing/2014/main" id="{41194789-100E-A392-C7FB-9BDFF03C5C1E}"/>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3106D367-428F-A253-3155-7BA2FA30DF52}"/>
              </a:ext>
            </a:extLst>
          </p:cNvPr>
          <p:cNvSpPr>
            <a:spLocks noGrp="1"/>
          </p:cNvSpPr>
          <p:nvPr>
            <p:ph type="sldNum" sz="quarter" idx="12"/>
          </p:nvPr>
        </p:nvSpPr>
        <p:spPr/>
        <p:txBody>
          <a:bodyPr/>
          <a:lstStyle/>
          <a:p>
            <a:fld id="{FC561D78-A006-4F2E-A4D1-E864173AA8A0}" type="slidenum">
              <a:rPr lang="es-PE" smtClean="0"/>
              <a:t>‹Nº›</a:t>
            </a:fld>
            <a:endParaRPr lang="es-PE"/>
          </a:p>
        </p:txBody>
      </p:sp>
    </p:spTree>
    <p:extLst>
      <p:ext uri="{BB962C8B-B14F-4D97-AF65-F5344CB8AC3E}">
        <p14:creationId xmlns:p14="http://schemas.microsoft.com/office/powerpoint/2010/main" val="1230187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6669B9D-04AF-2EB7-9F6C-8370DD4F168A}"/>
              </a:ext>
            </a:extLst>
          </p:cNvPr>
          <p:cNvSpPr>
            <a:spLocks noGrp="1"/>
          </p:cNvSpPr>
          <p:nvPr>
            <p:ph type="dt" sz="half" idx="10"/>
          </p:nvPr>
        </p:nvSpPr>
        <p:spPr/>
        <p:txBody>
          <a:bodyPr/>
          <a:lstStyle/>
          <a:p>
            <a:fld id="{1E0811D4-8241-4F1D-AA24-CA704DB509F6}" type="datetimeFigureOut">
              <a:rPr lang="es-PE" smtClean="0"/>
              <a:t>1/08/2025</a:t>
            </a:fld>
            <a:endParaRPr lang="es-PE"/>
          </a:p>
        </p:txBody>
      </p:sp>
      <p:sp>
        <p:nvSpPr>
          <p:cNvPr id="3" name="Marcador de pie de página 2">
            <a:extLst>
              <a:ext uri="{FF2B5EF4-FFF2-40B4-BE49-F238E27FC236}">
                <a16:creationId xmlns:a16="http://schemas.microsoft.com/office/drawing/2014/main" id="{78699A17-CC26-D817-5E2B-CD05071E3BF0}"/>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CDF96B89-FD3C-A7B4-BCE1-4EAB1D8EFB88}"/>
              </a:ext>
            </a:extLst>
          </p:cNvPr>
          <p:cNvSpPr>
            <a:spLocks noGrp="1"/>
          </p:cNvSpPr>
          <p:nvPr>
            <p:ph type="sldNum" sz="quarter" idx="12"/>
          </p:nvPr>
        </p:nvSpPr>
        <p:spPr/>
        <p:txBody>
          <a:bodyPr/>
          <a:lstStyle/>
          <a:p>
            <a:fld id="{FC561D78-A006-4F2E-A4D1-E864173AA8A0}" type="slidenum">
              <a:rPr lang="es-PE" smtClean="0"/>
              <a:t>‹Nº›</a:t>
            </a:fld>
            <a:endParaRPr lang="es-PE"/>
          </a:p>
        </p:txBody>
      </p:sp>
    </p:spTree>
    <p:extLst>
      <p:ext uri="{BB962C8B-B14F-4D97-AF65-F5344CB8AC3E}">
        <p14:creationId xmlns:p14="http://schemas.microsoft.com/office/powerpoint/2010/main" val="2666321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978C27-67F1-9268-BAAB-5FF2666DF9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60148DC9-4A10-F120-817E-971A996B2B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7A02AC60-81F3-CDEA-F2D4-452A48BA2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D0CD0AE-051D-0042-0107-75F9967C9E10}"/>
              </a:ext>
            </a:extLst>
          </p:cNvPr>
          <p:cNvSpPr>
            <a:spLocks noGrp="1"/>
          </p:cNvSpPr>
          <p:nvPr>
            <p:ph type="dt" sz="half" idx="10"/>
          </p:nvPr>
        </p:nvSpPr>
        <p:spPr/>
        <p:txBody>
          <a:bodyPr/>
          <a:lstStyle/>
          <a:p>
            <a:fld id="{1E0811D4-8241-4F1D-AA24-CA704DB509F6}" type="datetimeFigureOut">
              <a:rPr lang="es-PE" smtClean="0"/>
              <a:t>1/08/2025</a:t>
            </a:fld>
            <a:endParaRPr lang="es-PE"/>
          </a:p>
        </p:txBody>
      </p:sp>
      <p:sp>
        <p:nvSpPr>
          <p:cNvPr id="6" name="Marcador de pie de página 5">
            <a:extLst>
              <a:ext uri="{FF2B5EF4-FFF2-40B4-BE49-F238E27FC236}">
                <a16:creationId xmlns:a16="http://schemas.microsoft.com/office/drawing/2014/main" id="{E4F7DDA7-49EB-2595-C55B-5B656880E81D}"/>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6F090008-5E09-99E9-5842-1B42BB8747DC}"/>
              </a:ext>
            </a:extLst>
          </p:cNvPr>
          <p:cNvSpPr>
            <a:spLocks noGrp="1"/>
          </p:cNvSpPr>
          <p:nvPr>
            <p:ph type="sldNum" sz="quarter" idx="12"/>
          </p:nvPr>
        </p:nvSpPr>
        <p:spPr/>
        <p:txBody>
          <a:bodyPr/>
          <a:lstStyle/>
          <a:p>
            <a:fld id="{FC561D78-A006-4F2E-A4D1-E864173AA8A0}" type="slidenum">
              <a:rPr lang="es-PE" smtClean="0"/>
              <a:t>‹Nº›</a:t>
            </a:fld>
            <a:endParaRPr lang="es-PE"/>
          </a:p>
        </p:txBody>
      </p:sp>
    </p:spTree>
    <p:extLst>
      <p:ext uri="{BB962C8B-B14F-4D97-AF65-F5344CB8AC3E}">
        <p14:creationId xmlns:p14="http://schemas.microsoft.com/office/powerpoint/2010/main" val="1187091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5B3245-656F-E460-AB3D-D04DC87577F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A1507828-D9F1-1077-6300-4DFA81F5D6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3E4357F5-52F9-A45A-D1FA-CC4A909896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AA5951E-D658-4D96-7543-A861CD57E5CE}"/>
              </a:ext>
            </a:extLst>
          </p:cNvPr>
          <p:cNvSpPr>
            <a:spLocks noGrp="1"/>
          </p:cNvSpPr>
          <p:nvPr>
            <p:ph type="dt" sz="half" idx="10"/>
          </p:nvPr>
        </p:nvSpPr>
        <p:spPr/>
        <p:txBody>
          <a:bodyPr/>
          <a:lstStyle/>
          <a:p>
            <a:fld id="{1E0811D4-8241-4F1D-AA24-CA704DB509F6}" type="datetimeFigureOut">
              <a:rPr lang="es-PE" smtClean="0"/>
              <a:t>1/08/2025</a:t>
            </a:fld>
            <a:endParaRPr lang="es-PE"/>
          </a:p>
        </p:txBody>
      </p:sp>
      <p:sp>
        <p:nvSpPr>
          <p:cNvPr id="6" name="Marcador de pie de página 5">
            <a:extLst>
              <a:ext uri="{FF2B5EF4-FFF2-40B4-BE49-F238E27FC236}">
                <a16:creationId xmlns:a16="http://schemas.microsoft.com/office/drawing/2014/main" id="{651FDF4B-3270-7F0F-9B0F-6DE98B4BB3E5}"/>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EA2D146A-BCEA-15CC-1B5F-AF4F6B0D1EF5}"/>
              </a:ext>
            </a:extLst>
          </p:cNvPr>
          <p:cNvSpPr>
            <a:spLocks noGrp="1"/>
          </p:cNvSpPr>
          <p:nvPr>
            <p:ph type="sldNum" sz="quarter" idx="12"/>
          </p:nvPr>
        </p:nvSpPr>
        <p:spPr/>
        <p:txBody>
          <a:bodyPr/>
          <a:lstStyle/>
          <a:p>
            <a:fld id="{FC561D78-A006-4F2E-A4D1-E864173AA8A0}" type="slidenum">
              <a:rPr lang="es-PE" smtClean="0"/>
              <a:t>‹Nº›</a:t>
            </a:fld>
            <a:endParaRPr lang="es-PE"/>
          </a:p>
        </p:txBody>
      </p:sp>
    </p:spTree>
    <p:extLst>
      <p:ext uri="{BB962C8B-B14F-4D97-AF65-F5344CB8AC3E}">
        <p14:creationId xmlns:p14="http://schemas.microsoft.com/office/powerpoint/2010/main" val="3603077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E4D5B7D-B1C2-B0A7-F666-16E9A6EA41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7B2C1B31-7500-797F-A3D7-7749202F06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4CF64B42-B416-9D3C-A714-8BEADDD99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811D4-8241-4F1D-AA24-CA704DB509F6}" type="datetimeFigureOut">
              <a:rPr lang="es-PE" smtClean="0"/>
              <a:t>1/08/2025</a:t>
            </a:fld>
            <a:endParaRPr lang="es-PE"/>
          </a:p>
        </p:txBody>
      </p:sp>
      <p:sp>
        <p:nvSpPr>
          <p:cNvPr id="5" name="Marcador de pie de página 4">
            <a:extLst>
              <a:ext uri="{FF2B5EF4-FFF2-40B4-BE49-F238E27FC236}">
                <a16:creationId xmlns:a16="http://schemas.microsoft.com/office/drawing/2014/main" id="{C17DE394-9F00-9A48-CB3D-B72E1ECA22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98AEBBF6-F65E-C76C-1083-7D4D747F70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61D78-A006-4F2E-A4D1-E864173AA8A0}" type="slidenum">
              <a:rPr lang="es-PE" smtClean="0"/>
              <a:t>‹Nº›</a:t>
            </a:fld>
            <a:endParaRPr lang="es-PE"/>
          </a:p>
        </p:txBody>
      </p:sp>
    </p:spTree>
    <p:extLst>
      <p:ext uri="{BB962C8B-B14F-4D97-AF65-F5344CB8AC3E}">
        <p14:creationId xmlns:p14="http://schemas.microsoft.com/office/powerpoint/2010/main" val="1986038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youtu.be/ttQWEEahDR4"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youtu.be/HqbPR8ktBG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EF9B973-818F-A77D-5918-9E67CC82AF8E}"/>
              </a:ext>
            </a:extLst>
          </p:cNvPr>
          <p:cNvSpPr txBox="1"/>
          <p:nvPr/>
        </p:nvSpPr>
        <p:spPr>
          <a:xfrm>
            <a:off x="3850484" y="0"/>
            <a:ext cx="8341515" cy="584775"/>
          </a:xfrm>
          <a:prstGeom prst="rect">
            <a:avLst/>
          </a:prstGeom>
          <a:solidFill>
            <a:schemeClr val="accent5">
              <a:lumMod val="50000"/>
            </a:schemeClr>
          </a:solidFill>
        </p:spPr>
        <p:txBody>
          <a:bodyPr wrap="square">
            <a:spAutoFit/>
          </a:bodyPr>
          <a:lstStyle/>
          <a:p>
            <a:pPr algn="ctr"/>
            <a:r>
              <a:rPr lang="es-ES" sz="3200" b="1" dirty="0">
                <a:solidFill>
                  <a:schemeClr val="bg1"/>
                </a:solidFill>
              </a:rPr>
              <a:t>IV MÓDULO</a:t>
            </a:r>
            <a:endParaRPr lang="es-PE" sz="3200" b="1" dirty="0">
              <a:solidFill>
                <a:schemeClr val="bg1"/>
              </a:solidFill>
            </a:endParaRPr>
          </a:p>
        </p:txBody>
      </p:sp>
      <p:sp>
        <p:nvSpPr>
          <p:cNvPr id="3" name="CuadroTexto 2">
            <a:extLst>
              <a:ext uri="{FF2B5EF4-FFF2-40B4-BE49-F238E27FC236}">
                <a16:creationId xmlns:a16="http://schemas.microsoft.com/office/drawing/2014/main" id="{0B2FF02F-2760-13A6-CC26-AF675B60355D}"/>
              </a:ext>
            </a:extLst>
          </p:cNvPr>
          <p:cNvSpPr txBox="1"/>
          <p:nvPr/>
        </p:nvSpPr>
        <p:spPr>
          <a:xfrm>
            <a:off x="3887549" y="4203182"/>
            <a:ext cx="8341515" cy="584775"/>
          </a:xfrm>
          <a:prstGeom prst="rect">
            <a:avLst/>
          </a:prstGeom>
          <a:solidFill>
            <a:schemeClr val="accent5">
              <a:lumMod val="50000"/>
            </a:schemeClr>
          </a:solidFill>
        </p:spPr>
        <p:txBody>
          <a:bodyPr wrap="square">
            <a:spAutoFit/>
          </a:bodyPr>
          <a:lstStyle/>
          <a:p>
            <a:pPr algn="ctr"/>
            <a:r>
              <a:rPr lang="es-ES" sz="3200" b="1" dirty="0">
                <a:solidFill>
                  <a:schemeClr val="bg1"/>
                </a:solidFill>
              </a:rPr>
              <a:t>EVALUACIÓN FORMATIVA</a:t>
            </a:r>
            <a:endParaRPr lang="es-PE" sz="3200" b="1" dirty="0">
              <a:solidFill>
                <a:schemeClr val="bg1"/>
              </a:solidFill>
            </a:endParaRPr>
          </a:p>
        </p:txBody>
      </p:sp>
      <p:sp>
        <p:nvSpPr>
          <p:cNvPr id="4" name="CuadroTexto 2">
            <a:extLst>
              <a:ext uri="{FF2B5EF4-FFF2-40B4-BE49-F238E27FC236}">
                <a16:creationId xmlns:a16="http://schemas.microsoft.com/office/drawing/2014/main" id="{8E484DF9-D63E-4961-8624-3E617C0A952A}"/>
              </a:ext>
            </a:extLst>
          </p:cNvPr>
          <p:cNvSpPr txBox="1"/>
          <p:nvPr/>
        </p:nvSpPr>
        <p:spPr>
          <a:xfrm>
            <a:off x="750519" y="2197111"/>
            <a:ext cx="2446580" cy="646331"/>
          </a:xfrm>
          <a:prstGeom prst="rect">
            <a:avLst/>
          </a:prstGeom>
          <a:noFill/>
        </p:spPr>
        <p:txBody>
          <a:bodyPr wrap="square" rtlCol="0">
            <a:spAutoFit/>
          </a:bodyPr>
          <a:lstStyle/>
          <a:p>
            <a:pPr algn="ctr"/>
            <a:r>
              <a:rPr lang="es-ES" b="1" dirty="0">
                <a:latin typeface="Arial Narrow" panose="020B0606020202030204" pitchFamily="34" charset="0"/>
                <a:ea typeface="Tahoma" panose="020B0604030504040204" pitchFamily="34" charset="0"/>
                <a:cs typeface="Times New Roman" panose="02020603050405020304" pitchFamily="18" charset="0"/>
              </a:rPr>
              <a:t>GOBIERNO REGIONAL </a:t>
            </a:r>
          </a:p>
          <a:p>
            <a:pPr algn="ctr"/>
            <a:r>
              <a:rPr lang="es-ES" b="1" dirty="0">
                <a:latin typeface="Arial Narrow" panose="020B0606020202030204" pitchFamily="34" charset="0"/>
                <a:ea typeface="Tahoma" panose="020B0604030504040204" pitchFamily="34" charset="0"/>
                <a:cs typeface="Times New Roman" panose="02020603050405020304" pitchFamily="18" charset="0"/>
              </a:rPr>
              <a:t>DE AYACUCHO</a:t>
            </a:r>
            <a:endParaRPr lang="es-PE" b="1" strike="sngStrike" dirty="0">
              <a:latin typeface="Arial Narrow" panose="020B0606020202030204" pitchFamily="34" charset="0"/>
              <a:ea typeface="Tahoma" panose="020B0604030504040204" pitchFamily="34" charset="0"/>
              <a:cs typeface="Times New Roman" panose="02020603050405020304" pitchFamily="18" charset="0"/>
            </a:endParaRPr>
          </a:p>
        </p:txBody>
      </p:sp>
      <p:pic>
        <p:nvPicPr>
          <p:cNvPr id="5" name="Imagen 1" descr="http://upload.wikimedia.org/wikipedia/en/d/d6/Logo_Ayacucho_Region_in_Peru.png">
            <a:extLst>
              <a:ext uri="{FF2B5EF4-FFF2-40B4-BE49-F238E27FC236}">
                <a16:creationId xmlns:a16="http://schemas.microsoft.com/office/drawing/2014/main" id="{079699C9-40BE-4CE3-AB73-0F315724380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3218" y="555652"/>
            <a:ext cx="1241182" cy="1596017"/>
          </a:xfrm>
          <a:prstGeom prst="rect">
            <a:avLst/>
          </a:prstGeom>
          <a:noFill/>
          <a:ln>
            <a:noFill/>
          </a:ln>
        </p:spPr>
      </p:pic>
      <p:pic>
        <p:nvPicPr>
          <p:cNvPr id="6" name="Imagen 4">
            <a:extLst>
              <a:ext uri="{FF2B5EF4-FFF2-40B4-BE49-F238E27FC236}">
                <a16:creationId xmlns:a16="http://schemas.microsoft.com/office/drawing/2014/main" id="{3D33E486-BF66-4B23-98E3-284F85979E7C}"/>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9285" t="6249" r="5673" b="64972"/>
          <a:stretch/>
        </p:blipFill>
        <p:spPr>
          <a:xfrm>
            <a:off x="1239905" y="3579753"/>
            <a:ext cx="1403682" cy="1667429"/>
          </a:xfrm>
          <a:prstGeom prst="rect">
            <a:avLst/>
          </a:prstGeom>
        </p:spPr>
      </p:pic>
      <p:sp>
        <p:nvSpPr>
          <p:cNvPr id="7" name="CuadroTexto 2">
            <a:extLst>
              <a:ext uri="{FF2B5EF4-FFF2-40B4-BE49-F238E27FC236}">
                <a16:creationId xmlns:a16="http://schemas.microsoft.com/office/drawing/2014/main" id="{76F26EA6-D528-4A35-8268-BA58A9DD6785}"/>
              </a:ext>
            </a:extLst>
          </p:cNvPr>
          <p:cNvSpPr txBox="1"/>
          <p:nvPr/>
        </p:nvSpPr>
        <p:spPr>
          <a:xfrm>
            <a:off x="174131" y="5247182"/>
            <a:ext cx="3535229" cy="830997"/>
          </a:xfrm>
          <a:prstGeom prst="rect">
            <a:avLst/>
          </a:prstGeom>
          <a:noFill/>
        </p:spPr>
        <p:txBody>
          <a:bodyPr wrap="square" rtlCol="0">
            <a:spAutoFit/>
          </a:bodyPr>
          <a:lstStyle/>
          <a:p>
            <a:pPr algn="ctr"/>
            <a:r>
              <a:rPr lang="es-ES" sz="1600" b="1" dirty="0">
                <a:latin typeface="Arial Narrow" panose="020B0606020202030204" pitchFamily="34" charset="0"/>
                <a:ea typeface="Tahoma" panose="020B0604030504040204" pitchFamily="34" charset="0"/>
                <a:cs typeface="Arial" panose="020B0604020202020204" pitchFamily="34" charset="0"/>
              </a:rPr>
              <a:t>DIRECCIÓN REGIONAL DE </a:t>
            </a:r>
          </a:p>
          <a:p>
            <a:pPr algn="ctr"/>
            <a:r>
              <a:rPr lang="es-ES" sz="1600" b="1" dirty="0">
                <a:latin typeface="Arial Narrow" panose="020B0606020202030204" pitchFamily="34" charset="0"/>
                <a:ea typeface="Tahoma" panose="020B0604030504040204" pitchFamily="34" charset="0"/>
                <a:cs typeface="Arial" panose="020B0604020202020204" pitchFamily="34" charset="0"/>
              </a:rPr>
              <a:t>EDUCACIÓN DE AYACUCHO</a:t>
            </a:r>
          </a:p>
          <a:p>
            <a:pPr algn="ctr"/>
            <a:r>
              <a:rPr lang="es-ES" sz="1600" b="1" dirty="0">
                <a:latin typeface="Arial Narrow" panose="020B0606020202030204" pitchFamily="34" charset="0"/>
                <a:ea typeface="Tahoma" panose="020B0604030504040204" pitchFamily="34" charset="0"/>
                <a:cs typeface="Times New Roman" panose="02020603050405020304" pitchFamily="18" charset="0"/>
              </a:rPr>
              <a:t>DIRECCIÓN DE GESTIÓN PEDAGÓGICA</a:t>
            </a:r>
            <a:endParaRPr lang="es-PE" sz="1600" b="1" dirty="0">
              <a:latin typeface="Arial Narrow" panose="020B0606020202030204" pitchFamily="34" charset="0"/>
              <a:ea typeface="Tahoma" panose="020B0604030504040204" pitchFamily="34" charset="0"/>
              <a:cs typeface="Times New Roman" panose="02020603050405020304" pitchFamily="18" charset="0"/>
            </a:endParaRPr>
          </a:p>
        </p:txBody>
      </p:sp>
      <p:sp>
        <p:nvSpPr>
          <p:cNvPr id="8" name="Marcador de pie de página 1">
            <a:extLst>
              <a:ext uri="{FF2B5EF4-FFF2-40B4-BE49-F238E27FC236}">
                <a16:creationId xmlns:a16="http://schemas.microsoft.com/office/drawing/2014/main" id="{3E2F96C9-DBAA-44D3-BBC4-90A6F2266024}"/>
              </a:ext>
            </a:extLst>
          </p:cNvPr>
          <p:cNvSpPr>
            <a:spLocks noGrp="1"/>
          </p:cNvSpPr>
          <p:nvPr>
            <p:ph type="ftr" sz="quarter" idx="11"/>
          </p:nvPr>
        </p:nvSpPr>
        <p:spPr>
          <a:xfrm>
            <a:off x="9030794" y="5713054"/>
            <a:ext cx="2780200" cy="365125"/>
          </a:xfrm>
        </p:spPr>
        <p:txBody>
          <a:bodyPr/>
          <a:lstStyle/>
          <a:p>
            <a:r>
              <a:rPr lang="es-PE" dirty="0"/>
              <a:t>EQUIPO PEDAGÓGICO - DRE AYACUCHO</a:t>
            </a:r>
          </a:p>
        </p:txBody>
      </p:sp>
      <p:sp>
        <p:nvSpPr>
          <p:cNvPr id="9" name="Título 1">
            <a:extLst>
              <a:ext uri="{FF2B5EF4-FFF2-40B4-BE49-F238E27FC236}">
                <a16:creationId xmlns:a16="http://schemas.microsoft.com/office/drawing/2014/main" id="{AA2AAD05-8D81-4DE9-8753-9DA898F9D097}"/>
              </a:ext>
            </a:extLst>
          </p:cNvPr>
          <p:cNvSpPr txBox="1">
            <a:spLocks/>
          </p:cNvSpPr>
          <p:nvPr/>
        </p:nvSpPr>
        <p:spPr>
          <a:xfrm>
            <a:off x="4271012" y="2008941"/>
            <a:ext cx="7464768" cy="12500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4800" b="1" dirty="0">
                <a:solidFill>
                  <a:srgbClr val="002060"/>
                </a:solidFill>
                <a:latin typeface="Bahnschrift SemiBold SemiConden" panose="020B0502040204020203" pitchFamily="34" charset="0"/>
              </a:rPr>
              <a:t>Programa de Formación Docente en Servicio</a:t>
            </a:r>
          </a:p>
        </p:txBody>
      </p:sp>
      <p:cxnSp>
        <p:nvCxnSpPr>
          <p:cNvPr id="11" name="Conector recto 10">
            <a:extLst>
              <a:ext uri="{FF2B5EF4-FFF2-40B4-BE49-F238E27FC236}">
                <a16:creationId xmlns:a16="http://schemas.microsoft.com/office/drawing/2014/main" id="{44BD00F4-62EA-42FB-BAFA-15F6AC3FF84E}"/>
              </a:ext>
            </a:extLst>
          </p:cNvPr>
          <p:cNvCxnSpPr>
            <a:cxnSpLocks/>
          </p:cNvCxnSpPr>
          <p:nvPr/>
        </p:nvCxnSpPr>
        <p:spPr>
          <a:xfrm>
            <a:off x="3887549" y="555652"/>
            <a:ext cx="0" cy="5800698"/>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1634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E1BE94-8DB5-C8BD-A958-ADD5D292712D}"/>
              </a:ext>
            </a:extLst>
          </p:cNvPr>
          <p:cNvSpPr>
            <a:spLocks noGrp="1"/>
          </p:cNvSpPr>
          <p:nvPr>
            <p:ph type="title"/>
          </p:nvPr>
        </p:nvSpPr>
        <p:spPr>
          <a:xfrm>
            <a:off x="789384" y="1038017"/>
            <a:ext cx="3667125" cy="899515"/>
          </a:xfrm>
          <a:noFill/>
        </p:spPr>
        <p:txBody>
          <a:bodyPr>
            <a:noAutofit/>
          </a:bodyPr>
          <a:lstStyle/>
          <a:p>
            <a:pPr algn="ctr"/>
            <a:r>
              <a:rPr lang="es-PE" sz="2800" b="1" dirty="0">
                <a:latin typeface="Book Antiqua" panose="02040602050305030304" pitchFamily="18" charset="0"/>
              </a:rPr>
              <a:t>Proceso circular de la acción competente</a:t>
            </a:r>
          </a:p>
        </p:txBody>
      </p:sp>
      <p:sp>
        <p:nvSpPr>
          <p:cNvPr id="10" name="Título 1">
            <a:extLst>
              <a:ext uri="{FF2B5EF4-FFF2-40B4-BE49-F238E27FC236}">
                <a16:creationId xmlns:a16="http://schemas.microsoft.com/office/drawing/2014/main" id="{EE901ED2-3674-167B-465F-260F36723C41}"/>
              </a:ext>
            </a:extLst>
          </p:cNvPr>
          <p:cNvSpPr txBox="1">
            <a:spLocks/>
          </p:cNvSpPr>
          <p:nvPr/>
        </p:nvSpPr>
        <p:spPr>
          <a:xfrm>
            <a:off x="5572126" y="984738"/>
            <a:ext cx="6105524" cy="899515"/>
          </a:xfrm>
          <a:prstGeom prst="rect">
            <a:avLst/>
          </a:prstGeom>
          <a:noFill/>
        </p:spPr>
        <p:txBody>
          <a:bodyPr vert="horz" lIns="91440" tIns="45720" rIns="91440" bIns="45720" rtlCol="0" anchor="ctr">
            <a:noAutofit/>
          </a:bodyPr>
          <a:lstStyle>
            <a:lvl1pPr algn="ctr">
              <a:lnSpc>
                <a:spcPct val="90000"/>
              </a:lnSpc>
              <a:spcBef>
                <a:spcPct val="0"/>
              </a:spcBef>
              <a:buNone/>
              <a:defRPr sz="2800" b="1">
                <a:latin typeface="Book Antiqua" panose="02040602050305030304" pitchFamily="18" charset="0"/>
                <a:ea typeface="+mj-ea"/>
                <a:cs typeface="+mj-cs"/>
              </a:defRPr>
            </a:lvl1pPr>
          </a:lstStyle>
          <a:p>
            <a:r>
              <a:rPr lang="es-PE" dirty="0"/>
              <a:t>¿Cómo respondemos de forma competente a un problema?</a:t>
            </a:r>
          </a:p>
        </p:txBody>
      </p:sp>
      <p:sp>
        <p:nvSpPr>
          <p:cNvPr id="3" name="CuadroTexto 2">
            <a:extLst>
              <a:ext uri="{FF2B5EF4-FFF2-40B4-BE49-F238E27FC236}">
                <a16:creationId xmlns:a16="http://schemas.microsoft.com/office/drawing/2014/main" id="{BBAA6CD1-18CB-ACAA-AD89-7C6943268CB7}"/>
              </a:ext>
            </a:extLst>
          </p:cNvPr>
          <p:cNvSpPr txBox="1"/>
          <p:nvPr/>
        </p:nvSpPr>
        <p:spPr>
          <a:xfrm>
            <a:off x="0" y="0"/>
            <a:ext cx="12192000" cy="584775"/>
          </a:xfrm>
          <a:prstGeom prst="rect">
            <a:avLst/>
          </a:prstGeom>
          <a:solidFill>
            <a:srgbClr val="0B4049"/>
          </a:solidFill>
        </p:spPr>
        <p:txBody>
          <a:bodyPr wrap="square">
            <a:spAutoFit/>
          </a:bodyPr>
          <a:lstStyle/>
          <a:p>
            <a:pPr algn="ctr"/>
            <a:r>
              <a:rPr lang="es-PE" sz="3200" b="1" dirty="0">
                <a:solidFill>
                  <a:schemeClr val="bg1"/>
                </a:solidFill>
                <a:latin typeface="Book Antiqua" panose="02040602050305030304" pitchFamily="18" charset="0"/>
              </a:rPr>
              <a:t>Analizamos y respondemos a la situación</a:t>
            </a:r>
          </a:p>
        </p:txBody>
      </p:sp>
      <p:pic>
        <p:nvPicPr>
          <p:cNvPr id="5" name="Imagen 4">
            <a:extLst>
              <a:ext uri="{FF2B5EF4-FFF2-40B4-BE49-F238E27FC236}">
                <a16:creationId xmlns:a16="http://schemas.microsoft.com/office/drawing/2014/main" id="{88026BB9-403D-4C1E-BA97-30539FBD69E2}"/>
              </a:ext>
            </a:extLst>
          </p:cNvPr>
          <p:cNvPicPr>
            <a:picLocks noChangeAspect="1"/>
          </p:cNvPicPr>
          <p:nvPr/>
        </p:nvPicPr>
        <p:blipFill>
          <a:blip r:embed="rId2"/>
          <a:stretch>
            <a:fillRect/>
          </a:stretch>
        </p:blipFill>
        <p:spPr>
          <a:xfrm>
            <a:off x="529752" y="2177762"/>
            <a:ext cx="4569846" cy="4002555"/>
          </a:xfrm>
          <a:prstGeom prst="rect">
            <a:avLst/>
          </a:prstGeom>
        </p:spPr>
      </p:pic>
      <p:pic>
        <p:nvPicPr>
          <p:cNvPr id="8" name="Imagen 7">
            <a:extLst>
              <a:ext uri="{FF2B5EF4-FFF2-40B4-BE49-F238E27FC236}">
                <a16:creationId xmlns:a16="http://schemas.microsoft.com/office/drawing/2014/main" id="{4D75C681-8C0C-4133-819E-AFCE1FF0BF18}"/>
              </a:ext>
            </a:extLst>
          </p:cNvPr>
          <p:cNvPicPr>
            <a:picLocks noChangeAspect="1"/>
          </p:cNvPicPr>
          <p:nvPr/>
        </p:nvPicPr>
        <p:blipFill>
          <a:blip r:embed="rId3"/>
          <a:stretch>
            <a:fillRect/>
          </a:stretch>
        </p:blipFill>
        <p:spPr>
          <a:xfrm>
            <a:off x="6707494" y="1937532"/>
            <a:ext cx="3834787" cy="4242785"/>
          </a:xfrm>
          <a:prstGeom prst="rect">
            <a:avLst/>
          </a:prstGeom>
        </p:spPr>
      </p:pic>
    </p:spTree>
    <p:extLst>
      <p:ext uri="{BB962C8B-B14F-4D97-AF65-F5344CB8AC3E}">
        <p14:creationId xmlns:p14="http://schemas.microsoft.com/office/powerpoint/2010/main" val="3220554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80C0768-D21F-4E8C-AC06-0CE350A862F7}"/>
              </a:ext>
            </a:extLst>
          </p:cNvPr>
          <p:cNvPicPr>
            <a:picLocks noChangeAspect="1"/>
          </p:cNvPicPr>
          <p:nvPr/>
        </p:nvPicPr>
        <p:blipFill>
          <a:blip r:embed="rId2"/>
          <a:stretch>
            <a:fillRect/>
          </a:stretch>
        </p:blipFill>
        <p:spPr>
          <a:xfrm>
            <a:off x="94626" y="2391850"/>
            <a:ext cx="3138969" cy="2622602"/>
          </a:xfrm>
          <a:prstGeom prst="rect">
            <a:avLst/>
          </a:prstGeom>
        </p:spPr>
      </p:pic>
      <p:sp>
        <p:nvSpPr>
          <p:cNvPr id="2" name="Título 1">
            <a:extLst>
              <a:ext uri="{FF2B5EF4-FFF2-40B4-BE49-F238E27FC236}">
                <a16:creationId xmlns:a16="http://schemas.microsoft.com/office/drawing/2014/main" id="{47B9F337-4241-0E42-B1B6-A2482559DABD}"/>
              </a:ext>
            </a:extLst>
          </p:cNvPr>
          <p:cNvSpPr>
            <a:spLocks noGrp="1"/>
          </p:cNvSpPr>
          <p:nvPr>
            <p:ph type="title"/>
          </p:nvPr>
        </p:nvSpPr>
        <p:spPr>
          <a:xfrm>
            <a:off x="838200" y="643634"/>
            <a:ext cx="7583129" cy="726256"/>
          </a:xfrm>
        </p:spPr>
        <p:txBody>
          <a:bodyPr>
            <a:normAutofit/>
          </a:bodyPr>
          <a:lstStyle/>
          <a:p>
            <a:r>
              <a:rPr lang="es-PE" sz="2800" b="1" dirty="0">
                <a:solidFill>
                  <a:srgbClr val="0B4049"/>
                </a:solidFill>
                <a:latin typeface="Book Antiqua" panose="02040602050305030304" pitchFamily="18" charset="0"/>
              </a:rPr>
              <a:t>¿Cuál es el propósito del actuar competente?</a:t>
            </a:r>
          </a:p>
        </p:txBody>
      </p:sp>
      <p:graphicFrame>
        <p:nvGraphicFramePr>
          <p:cNvPr id="7" name="Marcador de contenido 6">
            <a:extLst>
              <a:ext uri="{FF2B5EF4-FFF2-40B4-BE49-F238E27FC236}">
                <a16:creationId xmlns:a16="http://schemas.microsoft.com/office/drawing/2014/main" id="{89B132DE-7300-481B-B501-C8BEE31DCEFC}"/>
              </a:ext>
            </a:extLst>
          </p:cNvPr>
          <p:cNvGraphicFramePr>
            <a:graphicFrameLocks noGrp="1"/>
          </p:cNvGraphicFramePr>
          <p:nvPr>
            <p:ph idx="1"/>
            <p:extLst>
              <p:ext uri="{D42A27DB-BD31-4B8C-83A1-F6EECF244321}">
                <p14:modId xmlns:p14="http://schemas.microsoft.com/office/powerpoint/2010/main" val="3272337987"/>
              </p:ext>
            </p:extLst>
          </p:nvPr>
        </p:nvGraphicFramePr>
        <p:xfrm>
          <a:off x="2490020" y="1369890"/>
          <a:ext cx="8438535" cy="5219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E5F89B19-9E04-4C03-D533-02AAECC83F02}"/>
              </a:ext>
            </a:extLst>
          </p:cNvPr>
          <p:cNvSpPr txBox="1"/>
          <p:nvPr/>
        </p:nvSpPr>
        <p:spPr>
          <a:xfrm>
            <a:off x="0" y="0"/>
            <a:ext cx="12192000" cy="584775"/>
          </a:xfrm>
          <a:prstGeom prst="rect">
            <a:avLst/>
          </a:prstGeom>
          <a:solidFill>
            <a:srgbClr val="0B4049"/>
          </a:solidFill>
        </p:spPr>
        <p:txBody>
          <a:bodyPr wrap="square">
            <a:spAutoFit/>
          </a:bodyPr>
          <a:lstStyle/>
          <a:p>
            <a:pPr algn="ctr"/>
            <a:r>
              <a:rPr lang="es-PE" sz="3200" b="1" dirty="0">
                <a:solidFill>
                  <a:schemeClr val="bg1"/>
                </a:solidFill>
              </a:rPr>
              <a:t>Analizamos y respondemos a la situación</a:t>
            </a:r>
          </a:p>
        </p:txBody>
      </p:sp>
    </p:spTree>
    <p:extLst>
      <p:ext uri="{BB962C8B-B14F-4D97-AF65-F5344CB8AC3E}">
        <p14:creationId xmlns:p14="http://schemas.microsoft.com/office/powerpoint/2010/main" val="1846315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8D742-F20A-263A-B3A6-8C3458C46F1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C4A42CD-C144-6804-A71B-96486E7F167E}"/>
              </a:ext>
            </a:extLst>
          </p:cNvPr>
          <p:cNvSpPr txBox="1"/>
          <p:nvPr/>
        </p:nvSpPr>
        <p:spPr>
          <a:xfrm>
            <a:off x="0" y="0"/>
            <a:ext cx="12192000" cy="584775"/>
          </a:xfrm>
          <a:prstGeom prst="rect">
            <a:avLst/>
          </a:prstGeom>
          <a:solidFill>
            <a:srgbClr val="0B4049"/>
          </a:solidFill>
        </p:spPr>
        <p:txBody>
          <a:bodyPr wrap="square">
            <a:spAutoFit/>
          </a:bodyPr>
          <a:lstStyle/>
          <a:p>
            <a:pPr algn="ctr"/>
            <a:r>
              <a:rPr lang="es-PE" sz="3200" b="1" dirty="0">
                <a:solidFill>
                  <a:schemeClr val="bg1"/>
                </a:solidFill>
                <a:latin typeface="Book Antiqua" panose="02040602050305030304" pitchFamily="18" charset="0"/>
              </a:rPr>
              <a:t>Analizamos sobre los estándares de aprendizaje</a:t>
            </a:r>
          </a:p>
        </p:txBody>
      </p:sp>
      <p:grpSp>
        <p:nvGrpSpPr>
          <p:cNvPr id="9" name="Grupo 8">
            <a:extLst>
              <a:ext uri="{FF2B5EF4-FFF2-40B4-BE49-F238E27FC236}">
                <a16:creationId xmlns:a16="http://schemas.microsoft.com/office/drawing/2014/main" id="{70339B47-E03A-953F-FE83-927F5B378554}"/>
              </a:ext>
            </a:extLst>
          </p:cNvPr>
          <p:cNvGrpSpPr/>
          <p:nvPr/>
        </p:nvGrpSpPr>
        <p:grpSpPr>
          <a:xfrm>
            <a:off x="118871" y="761631"/>
            <a:ext cx="12058381" cy="5811505"/>
            <a:chOff x="129539" y="1002791"/>
            <a:chExt cx="12058381" cy="5811505"/>
          </a:xfrm>
        </p:grpSpPr>
        <p:sp>
          <p:nvSpPr>
            <p:cNvPr id="10" name="object 16">
              <a:extLst>
                <a:ext uri="{FF2B5EF4-FFF2-40B4-BE49-F238E27FC236}">
                  <a16:creationId xmlns:a16="http://schemas.microsoft.com/office/drawing/2014/main" id="{53D6DA16-67D9-E62F-4E4D-F599613BFB1F}"/>
                </a:ext>
              </a:extLst>
            </p:cNvPr>
            <p:cNvSpPr/>
            <p:nvPr/>
          </p:nvSpPr>
          <p:spPr>
            <a:xfrm>
              <a:off x="6594348" y="1062227"/>
              <a:ext cx="4991100" cy="5457444"/>
            </a:xfrm>
            <a:prstGeom prst="rect">
              <a:avLst/>
            </a:prstGeom>
            <a:blipFill>
              <a:blip r:embed="rId2" cstate="print"/>
              <a:stretch>
                <a:fillRect/>
              </a:stretch>
            </a:blipFill>
          </p:spPr>
          <p:txBody>
            <a:bodyPr wrap="square" lIns="0" tIns="0" rIns="0" bIns="0" rtlCol="0">
              <a:noAutofit/>
            </a:bodyPr>
            <a:lstStyle/>
            <a:p>
              <a:endParaRPr sz="2000">
                <a:cs typeface="Arial" panose="020B0604020202020204" pitchFamily="34" charset="0"/>
              </a:endParaRPr>
            </a:p>
          </p:txBody>
        </p:sp>
        <p:sp>
          <p:nvSpPr>
            <p:cNvPr id="11" name="object 17">
              <a:extLst>
                <a:ext uri="{FF2B5EF4-FFF2-40B4-BE49-F238E27FC236}">
                  <a16:creationId xmlns:a16="http://schemas.microsoft.com/office/drawing/2014/main" id="{71EB4682-AEA8-BBEC-5A99-DA045598C601}"/>
                </a:ext>
              </a:extLst>
            </p:cNvPr>
            <p:cNvSpPr/>
            <p:nvPr/>
          </p:nvSpPr>
          <p:spPr>
            <a:xfrm>
              <a:off x="3057144" y="1002791"/>
              <a:ext cx="1127759" cy="1127760"/>
            </a:xfrm>
            <a:prstGeom prst="rect">
              <a:avLst/>
            </a:prstGeom>
            <a:blipFill>
              <a:blip r:embed="rId3" cstate="print"/>
              <a:stretch>
                <a:fillRect/>
              </a:stretch>
            </a:blipFill>
          </p:spPr>
          <p:txBody>
            <a:bodyPr wrap="square" lIns="0" tIns="0" rIns="0" bIns="0" rtlCol="0">
              <a:noAutofit/>
            </a:bodyPr>
            <a:lstStyle/>
            <a:p>
              <a:endParaRPr sz="2000">
                <a:cs typeface="Arial" panose="020B0604020202020204" pitchFamily="34" charset="0"/>
              </a:endParaRPr>
            </a:p>
          </p:txBody>
        </p:sp>
        <p:sp>
          <p:nvSpPr>
            <p:cNvPr id="12" name="object 18">
              <a:extLst>
                <a:ext uri="{FF2B5EF4-FFF2-40B4-BE49-F238E27FC236}">
                  <a16:creationId xmlns:a16="http://schemas.microsoft.com/office/drawing/2014/main" id="{8CBF3040-DBF4-0A3F-0233-E7FE64BD8DE1}"/>
                </a:ext>
              </a:extLst>
            </p:cNvPr>
            <p:cNvSpPr/>
            <p:nvPr/>
          </p:nvSpPr>
          <p:spPr>
            <a:xfrm>
              <a:off x="3398520" y="1210055"/>
              <a:ext cx="445007" cy="638556"/>
            </a:xfrm>
            <a:custGeom>
              <a:avLst/>
              <a:gdLst/>
              <a:ahLst/>
              <a:cxnLst/>
              <a:rect l="l" t="t" r="r" b="b"/>
              <a:pathLst>
                <a:path w="445007" h="638556">
                  <a:moveTo>
                    <a:pt x="101600" y="291084"/>
                  </a:moveTo>
                  <a:lnTo>
                    <a:pt x="102460" y="289716"/>
                  </a:lnTo>
                  <a:lnTo>
                    <a:pt x="107916" y="281047"/>
                  </a:lnTo>
                  <a:lnTo>
                    <a:pt x="122300" y="258191"/>
                  </a:lnTo>
                  <a:lnTo>
                    <a:pt x="128528" y="251760"/>
                  </a:lnTo>
                  <a:lnTo>
                    <a:pt x="139645" y="248368"/>
                  </a:lnTo>
                  <a:lnTo>
                    <a:pt x="151510" y="251714"/>
                  </a:lnTo>
                  <a:lnTo>
                    <a:pt x="172727" y="177419"/>
                  </a:lnTo>
                  <a:lnTo>
                    <a:pt x="137413" y="177419"/>
                  </a:lnTo>
                  <a:lnTo>
                    <a:pt x="127281" y="176397"/>
                  </a:lnTo>
                  <a:lnTo>
                    <a:pt x="114079" y="171677"/>
                  </a:lnTo>
                  <a:lnTo>
                    <a:pt x="102872" y="163662"/>
                  </a:lnTo>
                  <a:lnTo>
                    <a:pt x="101600" y="291084"/>
                  </a:lnTo>
                  <a:close/>
                </a:path>
                <a:path w="445007" h="638556">
                  <a:moveTo>
                    <a:pt x="148" y="586265"/>
                  </a:moveTo>
                  <a:lnTo>
                    <a:pt x="2994" y="600242"/>
                  </a:lnTo>
                  <a:lnTo>
                    <a:pt x="9091" y="612754"/>
                  </a:lnTo>
                  <a:lnTo>
                    <a:pt x="17959" y="623322"/>
                  </a:lnTo>
                  <a:lnTo>
                    <a:pt x="29118" y="631465"/>
                  </a:lnTo>
                  <a:lnTo>
                    <a:pt x="42087" y="636703"/>
                  </a:lnTo>
                  <a:lnTo>
                    <a:pt x="56387" y="638556"/>
                  </a:lnTo>
                  <a:lnTo>
                    <a:pt x="196548" y="638556"/>
                  </a:lnTo>
                  <a:lnTo>
                    <a:pt x="189991" y="474218"/>
                  </a:lnTo>
                  <a:lnTo>
                    <a:pt x="190468" y="469846"/>
                  </a:lnTo>
                  <a:lnTo>
                    <a:pt x="197670" y="458211"/>
                  </a:lnTo>
                  <a:lnTo>
                    <a:pt x="210692" y="453517"/>
                  </a:lnTo>
                  <a:lnTo>
                    <a:pt x="213277" y="453517"/>
                  </a:lnTo>
                  <a:lnTo>
                    <a:pt x="210692" y="343662"/>
                  </a:lnTo>
                  <a:lnTo>
                    <a:pt x="205734" y="342991"/>
                  </a:lnTo>
                  <a:lnTo>
                    <a:pt x="194501" y="335210"/>
                  </a:lnTo>
                  <a:lnTo>
                    <a:pt x="189991" y="322072"/>
                  </a:lnTo>
                  <a:lnTo>
                    <a:pt x="172727" y="177419"/>
                  </a:lnTo>
                  <a:lnTo>
                    <a:pt x="151510" y="251714"/>
                  </a:lnTo>
                  <a:lnTo>
                    <a:pt x="157880" y="257840"/>
                  </a:lnTo>
                  <a:lnTo>
                    <a:pt x="161365" y="268964"/>
                  </a:lnTo>
                  <a:lnTo>
                    <a:pt x="158114" y="280797"/>
                  </a:lnTo>
                  <a:lnTo>
                    <a:pt x="157916" y="281112"/>
                  </a:lnTo>
                  <a:lnTo>
                    <a:pt x="156210" y="283828"/>
                  </a:lnTo>
                  <a:lnTo>
                    <a:pt x="151302" y="291644"/>
                  </a:lnTo>
                  <a:lnTo>
                    <a:pt x="141495" y="307259"/>
                  </a:lnTo>
                  <a:lnTo>
                    <a:pt x="125094" y="333375"/>
                  </a:lnTo>
                  <a:lnTo>
                    <a:pt x="122300" y="338074"/>
                  </a:lnTo>
                  <a:lnTo>
                    <a:pt x="117601" y="341757"/>
                  </a:lnTo>
                  <a:lnTo>
                    <a:pt x="110997" y="342773"/>
                  </a:lnTo>
                  <a:lnTo>
                    <a:pt x="110108" y="342773"/>
                  </a:lnTo>
                  <a:lnTo>
                    <a:pt x="107314" y="343662"/>
                  </a:lnTo>
                  <a:lnTo>
                    <a:pt x="102488" y="343662"/>
                  </a:lnTo>
                  <a:lnTo>
                    <a:pt x="97789" y="341757"/>
                  </a:lnTo>
                  <a:lnTo>
                    <a:pt x="94106" y="338963"/>
                  </a:lnTo>
                  <a:lnTo>
                    <a:pt x="93283" y="338277"/>
                  </a:lnTo>
                  <a:lnTo>
                    <a:pt x="91312" y="434721"/>
                  </a:lnTo>
                  <a:lnTo>
                    <a:pt x="101600" y="443230"/>
                  </a:lnTo>
                  <a:lnTo>
                    <a:pt x="102460" y="441862"/>
                  </a:lnTo>
                  <a:lnTo>
                    <a:pt x="107916" y="433193"/>
                  </a:lnTo>
                  <a:lnTo>
                    <a:pt x="122300" y="410337"/>
                  </a:lnTo>
                  <a:lnTo>
                    <a:pt x="128489" y="403929"/>
                  </a:lnTo>
                  <a:lnTo>
                    <a:pt x="139621" y="400481"/>
                  </a:lnTo>
                  <a:lnTo>
                    <a:pt x="151510" y="403733"/>
                  </a:lnTo>
                  <a:lnTo>
                    <a:pt x="157918" y="409976"/>
                  </a:lnTo>
                  <a:lnTo>
                    <a:pt x="161366" y="421084"/>
                  </a:lnTo>
                  <a:lnTo>
                    <a:pt x="158114" y="432943"/>
                  </a:lnTo>
                  <a:lnTo>
                    <a:pt x="157916" y="433258"/>
                  </a:lnTo>
                  <a:lnTo>
                    <a:pt x="156210" y="435974"/>
                  </a:lnTo>
                  <a:lnTo>
                    <a:pt x="151302" y="443790"/>
                  </a:lnTo>
                  <a:lnTo>
                    <a:pt x="141495" y="459405"/>
                  </a:lnTo>
                  <a:lnTo>
                    <a:pt x="125094" y="485521"/>
                  </a:lnTo>
                  <a:lnTo>
                    <a:pt x="122300" y="490220"/>
                  </a:lnTo>
                  <a:lnTo>
                    <a:pt x="117601" y="493903"/>
                  </a:lnTo>
                  <a:lnTo>
                    <a:pt x="110997" y="494919"/>
                  </a:lnTo>
                  <a:lnTo>
                    <a:pt x="110108" y="494919"/>
                  </a:lnTo>
                  <a:lnTo>
                    <a:pt x="107314" y="495808"/>
                  </a:lnTo>
                  <a:lnTo>
                    <a:pt x="102488" y="495808"/>
                  </a:lnTo>
                  <a:lnTo>
                    <a:pt x="97789" y="493903"/>
                  </a:lnTo>
                  <a:lnTo>
                    <a:pt x="94106" y="491109"/>
                  </a:lnTo>
                  <a:lnTo>
                    <a:pt x="93283" y="490423"/>
                  </a:lnTo>
                  <a:lnTo>
                    <a:pt x="86222" y="484538"/>
                  </a:lnTo>
                  <a:lnTo>
                    <a:pt x="65912" y="467614"/>
                  </a:lnTo>
                  <a:lnTo>
                    <a:pt x="59977" y="461201"/>
                  </a:lnTo>
                  <a:lnTo>
                    <a:pt x="57524" y="449888"/>
                  </a:lnTo>
                  <a:lnTo>
                    <a:pt x="62102" y="438531"/>
                  </a:lnTo>
                  <a:lnTo>
                    <a:pt x="69180" y="432614"/>
                  </a:lnTo>
                  <a:lnTo>
                    <a:pt x="65912" y="315468"/>
                  </a:lnTo>
                  <a:lnTo>
                    <a:pt x="59977" y="309055"/>
                  </a:lnTo>
                  <a:lnTo>
                    <a:pt x="57524" y="297742"/>
                  </a:lnTo>
                  <a:lnTo>
                    <a:pt x="62102" y="286385"/>
                  </a:lnTo>
                  <a:lnTo>
                    <a:pt x="69222" y="280448"/>
                  </a:lnTo>
                  <a:lnTo>
                    <a:pt x="80627" y="278066"/>
                  </a:lnTo>
                  <a:lnTo>
                    <a:pt x="91312" y="282702"/>
                  </a:lnTo>
                  <a:lnTo>
                    <a:pt x="101600" y="291084"/>
                  </a:lnTo>
                  <a:lnTo>
                    <a:pt x="102872" y="163662"/>
                  </a:lnTo>
                  <a:lnTo>
                    <a:pt x="94199" y="152953"/>
                  </a:lnTo>
                  <a:lnTo>
                    <a:pt x="88600" y="140151"/>
                  </a:lnTo>
                  <a:lnTo>
                    <a:pt x="86613" y="125857"/>
                  </a:lnTo>
                  <a:lnTo>
                    <a:pt x="86613" y="98552"/>
                  </a:lnTo>
                  <a:lnTo>
                    <a:pt x="56387" y="98552"/>
                  </a:lnTo>
                  <a:lnTo>
                    <a:pt x="37791" y="101736"/>
                  </a:lnTo>
                  <a:lnTo>
                    <a:pt x="15011" y="116879"/>
                  </a:lnTo>
                  <a:lnTo>
                    <a:pt x="1824" y="141278"/>
                  </a:lnTo>
                  <a:lnTo>
                    <a:pt x="0" y="155829"/>
                  </a:lnTo>
                  <a:lnTo>
                    <a:pt x="0" y="582168"/>
                  </a:lnTo>
                  <a:lnTo>
                    <a:pt x="148" y="586265"/>
                  </a:lnTo>
                  <a:close/>
                </a:path>
                <a:path w="445007" h="638556">
                  <a:moveTo>
                    <a:pt x="132714" y="135255"/>
                  </a:moveTo>
                  <a:lnTo>
                    <a:pt x="312292" y="135255"/>
                  </a:lnTo>
                  <a:lnTo>
                    <a:pt x="316102" y="131445"/>
                  </a:lnTo>
                  <a:lnTo>
                    <a:pt x="316102" y="93853"/>
                  </a:lnTo>
                  <a:lnTo>
                    <a:pt x="312292" y="90170"/>
                  </a:lnTo>
                  <a:lnTo>
                    <a:pt x="132714" y="90170"/>
                  </a:lnTo>
                  <a:lnTo>
                    <a:pt x="128904" y="93853"/>
                  </a:lnTo>
                  <a:lnTo>
                    <a:pt x="128904" y="131445"/>
                  </a:lnTo>
                  <a:lnTo>
                    <a:pt x="132714" y="135255"/>
                  </a:lnTo>
                  <a:close/>
                </a:path>
                <a:path w="445007" h="638556">
                  <a:moveTo>
                    <a:pt x="274700" y="47879"/>
                  </a:moveTo>
                  <a:lnTo>
                    <a:pt x="271401" y="34035"/>
                  </a:lnTo>
                  <a:lnTo>
                    <a:pt x="264834" y="21912"/>
                  </a:lnTo>
                  <a:lnTo>
                    <a:pt x="255514" y="11994"/>
                  </a:lnTo>
                  <a:lnTo>
                    <a:pt x="243957" y="4765"/>
                  </a:lnTo>
                  <a:lnTo>
                    <a:pt x="230676" y="709"/>
                  </a:lnTo>
                  <a:lnTo>
                    <a:pt x="221995" y="0"/>
                  </a:lnTo>
                  <a:lnTo>
                    <a:pt x="207793" y="1934"/>
                  </a:lnTo>
                  <a:lnTo>
                    <a:pt x="195084" y="7404"/>
                  </a:lnTo>
                  <a:lnTo>
                    <a:pt x="184423" y="15910"/>
                  </a:lnTo>
                  <a:lnTo>
                    <a:pt x="176363" y="26953"/>
                  </a:lnTo>
                  <a:lnTo>
                    <a:pt x="171457" y="40031"/>
                  </a:lnTo>
                  <a:lnTo>
                    <a:pt x="170306" y="47879"/>
                  </a:lnTo>
                  <a:lnTo>
                    <a:pt x="274700" y="47879"/>
                  </a:lnTo>
                  <a:close/>
                </a:path>
                <a:path w="445007" h="638556">
                  <a:moveTo>
                    <a:pt x="86222" y="332392"/>
                  </a:moveTo>
                  <a:lnTo>
                    <a:pt x="65912" y="315468"/>
                  </a:lnTo>
                  <a:lnTo>
                    <a:pt x="69180" y="432614"/>
                  </a:lnTo>
                  <a:lnTo>
                    <a:pt x="80604" y="430178"/>
                  </a:lnTo>
                  <a:lnTo>
                    <a:pt x="91312" y="434721"/>
                  </a:lnTo>
                  <a:lnTo>
                    <a:pt x="93283" y="338277"/>
                  </a:lnTo>
                  <a:lnTo>
                    <a:pt x="86222" y="332392"/>
                  </a:lnTo>
                  <a:close/>
                </a:path>
                <a:path w="445007" h="638556">
                  <a:moveTo>
                    <a:pt x="196548" y="638556"/>
                  </a:moveTo>
                  <a:lnTo>
                    <a:pt x="388619" y="638556"/>
                  </a:lnTo>
                  <a:lnTo>
                    <a:pt x="406694" y="635561"/>
                  </a:lnTo>
                  <a:lnTo>
                    <a:pt x="429774" y="620596"/>
                  </a:lnTo>
                  <a:lnTo>
                    <a:pt x="443155" y="596468"/>
                  </a:lnTo>
                  <a:lnTo>
                    <a:pt x="445007" y="582168"/>
                  </a:lnTo>
                  <a:lnTo>
                    <a:pt x="445007" y="155829"/>
                  </a:lnTo>
                  <a:lnTo>
                    <a:pt x="441832" y="136781"/>
                  </a:lnTo>
                  <a:lnTo>
                    <a:pt x="426810" y="113658"/>
                  </a:lnTo>
                  <a:lnTo>
                    <a:pt x="402812" y="100379"/>
                  </a:lnTo>
                  <a:lnTo>
                    <a:pt x="388619" y="98552"/>
                  </a:lnTo>
                  <a:lnTo>
                    <a:pt x="358393" y="98552"/>
                  </a:lnTo>
                  <a:lnTo>
                    <a:pt x="358393" y="125857"/>
                  </a:lnTo>
                  <a:lnTo>
                    <a:pt x="357284" y="136587"/>
                  </a:lnTo>
                  <a:lnTo>
                    <a:pt x="352596" y="149725"/>
                  </a:lnTo>
                  <a:lnTo>
                    <a:pt x="344697" y="160962"/>
                  </a:lnTo>
                  <a:lnTo>
                    <a:pt x="334084" y="169714"/>
                  </a:lnTo>
                  <a:lnTo>
                    <a:pt x="321254" y="175395"/>
                  </a:lnTo>
                  <a:lnTo>
                    <a:pt x="306704" y="177419"/>
                  </a:lnTo>
                  <a:lnTo>
                    <a:pt x="172727" y="177419"/>
                  </a:lnTo>
                  <a:lnTo>
                    <a:pt x="189991" y="322072"/>
                  </a:lnTo>
                  <a:lnTo>
                    <a:pt x="190450" y="317791"/>
                  </a:lnTo>
                  <a:lnTo>
                    <a:pt x="197637" y="306167"/>
                  </a:lnTo>
                  <a:lnTo>
                    <a:pt x="210692" y="301498"/>
                  </a:lnTo>
                  <a:lnTo>
                    <a:pt x="348995" y="301498"/>
                  </a:lnTo>
                  <a:lnTo>
                    <a:pt x="354352" y="302106"/>
                  </a:lnTo>
                  <a:lnTo>
                    <a:pt x="366127" y="309329"/>
                  </a:lnTo>
                  <a:lnTo>
                    <a:pt x="370713" y="322072"/>
                  </a:lnTo>
                  <a:lnTo>
                    <a:pt x="369925" y="327720"/>
                  </a:lnTo>
                  <a:lnTo>
                    <a:pt x="362353" y="339015"/>
                  </a:lnTo>
                  <a:lnTo>
                    <a:pt x="348995" y="343662"/>
                  </a:lnTo>
                  <a:lnTo>
                    <a:pt x="210692" y="343662"/>
                  </a:lnTo>
                  <a:lnTo>
                    <a:pt x="213277" y="453517"/>
                  </a:lnTo>
                  <a:lnTo>
                    <a:pt x="348995" y="453517"/>
                  </a:lnTo>
                  <a:lnTo>
                    <a:pt x="354435" y="454153"/>
                  </a:lnTo>
                  <a:lnTo>
                    <a:pt x="366152" y="461456"/>
                  </a:lnTo>
                  <a:lnTo>
                    <a:pt x="370713" y="474218"/>
                  </a:lnTo>
                  <a:lnTo>
                    <a:pt x="369925" y="479866"/>
                  </a:lnTo>
                  <a:lnTo>
                    <a:pt x="362353" y="491161"/>
                  </a:lnTo>
                  <a:lnTo>
                    <a:pt x="348995" y="495808"/>
                  </a:lnTo>
                  <a:lnTo>
                    <a:pt x="210692" y="495808"/>
                  </a:lnTo>
                  <a:lnTo>
                    <a:pt x="205734" y="495137"/>
                  </a:lnTo>
                  <a:lnTo>
                    <a:pt x="194501" y="487356"/>
                  </a:lnTo>
                  <a:lnTo>
                    <a:pt x="189991" y="474218"/>
                  </a:lnTo>
                  <a:lnTo>
                    <a:pt x="196548" y="638556"/>
                  </a:lnTo>
                  <a:close/>
                </a:path>
              </a:pathLst>
            </a:custGeom>
            <a:solidFill>
              <a:srgbClr val="FFFFFF"/>
            </a:solidFill>
          </p:spPr>
          <p:txBody>
            <a:bodyPr wrap="square" lIns="0" tIns="0" rIns="0" bIns="0" rtlCol="0">
              <a:noAutofit/>
            </a:bodyPr>
            <a:lstStyle/>
            <a:p>
              <a:endParaRPr sz="2000">
                <a:cs typeface="Arial" panose="020B0604020202020204" pitchFamily="34" charset="0"/>
              </a:endParaRPr>
            </a:p>
          </p:txBody>
        </p:sp>
        <p:sp>
          <p:nvSpPr>
            <p:cNvPr id="13" name="object 19">
              <a:extLst>
                <a:ext uri="{FF2B5EF4-FFF2-40B4-BE49-F238E27FC236}">
                  <a16:creationId xmlns:a16="http://schemas.microsoft.com/office/drawing/2014/main" id="{40D7B88D-6B3B-0503-D4A2-DA199DFE0987}"/>
                </a:ext>
              </a:extLst>
            </p:cNvPr>
            <p:cNvSpPr/>
            <p:nvPr/>
          </p:nvSpPr>
          <p:spPr>
            <a:xfrm>
              <a:off x="8635476" y="4418568"/>
              <a:ext cx="3552444" cy="2395728"/>
            </a:xfrm>
            <a:prstGeom prst="rect">
              <a:avLst/>
            </a:prstGeom>
            <a:blipFill>
              <a:blip r:embed="rId4" cstate="print"/>
              <a:stretch>
                <a:fillRect/>
              </a:stretch>
            </a:blipFill>
          </p:spPr>
          <p:txBody>
            <a:bodyPr wrap="square" lIns="0" tIns="0" rIns="0" bIns="0" rtlCol="0">
              <a:noAutofit/>
            </a:bodyPr>
            <a:lstStyle/>
            <a:p>
              <a:endParaRPr sz="2000">
                <a:cs typeface="Arial" panose="020B0604020202020204" pitchFamily="34" charset="0"/>
              </a:endParaRPr>
            </a:p>
          </p:txBody>
        </p:sp>
        <p:sp>
          <p:nvSpPr>
            <p:cNvPr id="14" name="object 12">
              <a:extLst>
                <a:ext uri="{FF2B5EF4-FFF2-40B4-BE49-F238E27FC236}">
                  <a16:creationId xmlns:a16="http://schemas.microsoft.com/office/drawing/2014/main" id="{4C65D528-1E7F-75D0-DEAE-499C52596422}"/>
                </a:ext>
              </a:extLst>
            </p:cNvPr>
            <p:cNvSpPr/>
            <p:nvPr/>
          </p:nvSpPr>
          <p:spPr>
            <a:xfrm>
              <a:off x="2167128" y="2366772"/>
              <a:ext cx="1127760" cy="1127760"/>
            </a:xfrm>
            <a:prstGeom prst="rect">
              <a:avLst/>
            </a:prstGeom>
            <a:blipFill>
              <a:blip r:embed="rId3" cstate="print"/>
              <a:stretch>
                <a:fillRect/>
              </a:stretch>
            </a:blipFill>
          </p:spPr>
          <p:txBody>
            <a:bodyPr wrap="square" lIns="0" tIns="0" rIns="0" bIns="0" rtlCol="0">
              <a:noAutofit/>
            </a:bodyPr>
            <a:lstStyle/>
            <a:p>
              <a:endParaRPr sz="2000">
                <a:cs typeface="Arial" panose="020B0604020202020204" pitchFamily="34" charset="0"/>
              </a:endParaRPr>
            </a:p>
          </p:txBody>
        </p:sp>
        <p:sp>
          <p:nvSpPr>
            <p:cNvPr id="15" name="object 13">
              <a:extLst>
                <a:ext uri="{FF2B5EF4-FFF2-40B4-BE49-F238E27FC236}">
                  <a16:creationId xmlns:a16="http://schemas.microsoft.com/office/drawing/2014/main" id="{F7F11F20-627E-5DF7-5BBE-8B62488E90EC}"/>
                </a:ext>
              </a:extLst>
            </p:cNvPr>
            <p:cNvSpPr/>
            <p:nvPr/>
          </p:nvSpPr>
          <p:spPr>
            <a:xfrm>
              <a:off x="2423160" y="2606040"/>
              <a:ext cx="635507" cy="637032"/>
            </a:xfrm>
            <a:custGeom>
              <a:avLst/>
              <a:gdLst/>
              <a:ahLst/>
              <a:cxnLst/>
              <a:rect l="l" t="t" r="r" b="b"/>
              <a:pathLst>
                <a:path w="635507" h="637032">
                  <a:moveTo>
                    <a:pt x="518914" y="264005"/>
                  </a:moveTo>
                  <a:lnTo>
                    <a:pt x="525197" y="288610"/>
                  </a:lnTo>
                  <a:lnTo>
                    <a:pt x="528551" y="313901"/>
                  </a:lnTo>
                  <a:lnTo>
                    <a:pt x="529082" y="328802"/>
                  </a:lnTo>
                  <a:lnTo>
                    <a:pt x="528346" y="346748"/>
                  </a:lnTo>
                  <a:lnTo>
                    <a:pt x="526180" y="364314"/>
                  </a:lnTo>
                  <a:lnTo>
                    <a:pt x="522641" y="381441"/>
                  </a:lnTo>
                  <a:lnTo>
                    <a:pt x="517788" y="398070"/>
                  </a:lnTo>
                  <a:lnTo>
                    <a:pt x="511679" y="414145"/>
                  </a:lnTo>
                  <a:lnTo>
                    <a:pt x="504372" y="429605"/>
                  </a:lnTo>
                  <a:lnTo>
                    <a:pt x="495927" y="444393"/>
                  </a:lnTo>
                  <a:lnTo>
                    <a:pt x="486401" y="458450"/>
                  </a:lnTo>
                  <a:lnTo>
                    <a:pt x="475854" y="471719"/>
                  </a:lnTo>
                  <a:lnTo>
                    <a:pt x="464343" y="484139"/>
                  </a:lnTo>
                  <a:lnTo>
                    <a:pt x="451928" y="495654"/>
                  </a:lnTo>
                  <a:lnTo>
                    <a:pt x="438666" y="506205"/>
                  </a:lnTo>
                  <a:lnTo>
                    <a:pt x="424616" y="515733"/>
                  </a:lnTo>
                  <a:lnTo>
                    <a:pt x="409836" y="524181"/>
                  </a:lnTo>
                  <a:lnTo>
                    <a:pt x="394386" y="531489"/>
                  </a:lnTo>
                  <a:lnTo>
                    <a:pt x="378323" y="537599"/>
                  </a:lnTo>
                  <a:lnTo>
                    <a:pt x="361707" y="542453"/>
                  </a:lnTo>
                  <a:lnTo>
                    <a:pt x="344594" y="545992"/>
                  </a:lnTo>
                  <a:lnTo>
                    <a:pt x="327045" y="548158"/>
                  </a:lnTo>
                  <a:lnTo>
                    <a:pt x="309117" y="548894"/>
                  </a:lnTo>
                  <a:lnTo>
                    <a:pt x="291027" y="548158"/>
                  </a:lnTo>
                  <a:lnTo>
                    <a:pt x="273331" y="545992"/>
                  </a:lnTo>
                  <a:lnTo>
                    <a:pt x="256087" y="542453"/>
                  </a:lnTo>
                  <a:lnTo>
                    <a:pt x="239354" y="537599"/>
                  </a:lnTo>
                  <a:lnTo>
                    <a:pt x="223188" y="531489"/>
                  </a:lnTo>
                  <a:lnTo>
                    <a:pt x="207648" y="524181"/>
                  </a:lnTo>
                  <a:lnTo>
                    <a:pt x="192790" y="515733"/>
                  </a:lnTo>
                  <a:lnTo>
                    <a:pt x="178673" y="506205"/>
                  </a:lnTo>
                  <a:lnTo>
                    <a:pt x="165355" y="495654"/>
                  </a:lnTo>
                  <a:lnTo>
                    <a:pt x="152892" y="484139"/>
                  </a:lnTo>
                  <a:lnTo>
                    <a:pt x="141342" y="471719"/>
                  </a:lnTo>
                  <a:lnTo>
                    <a:pt x="130764" y="458450"/>
                  </a:lnTo>
                  <a:lnTo>
                    <a:pt x="121214" y="444393"/>
                  </a:lnTo>
                  <a:lnTo>
                    <a:pt x="112751" y="429605"/>
                  </a:lnTo>
                  <a:lnTo>
                    <a:pt x="105431" y="414145"/>
                  </a:lnTo>
                  <a:lnTo>
                    <a:pt x="99313" y="398070"/>
                  </a:lnTo>
                  <a:lnTo>
                    <a:pt x="94455" y="381441"/>
                  </a:lnTo>
                  <a:lnTo>
                    <a:pt x="90913" y="364314"/>
                  </a:lnTo>
                  <a:lnTo>
                    <a:pt x="88746" y="346748"/>
                  </a:lnTo>
                  <a:lnTo>
                    <a:pt x="88010" y="328802"/>
                  </a:lnTo>
                  <a:lnTo>
                    <a:pt x="88746" y="310694"/>
                  </a:lnTo>
                  <a:lnTo>
                    <a:pt x="90913" y="292981"/>
                  </a:lnTo>
                  <a:lnTo>
                    <a:pt x="94455" y="275723"/>
                  </a:lnTo>
                  <a:lnTo>
                    <a:pt x="99314" y="258977"/>
                  </a:lnTo>
                  <a:lnTo>
                    <a:pt x="105431" y="242800"/>
                  </a:lnTo>
                  <a:lnTo>
                    <a:pt x="112751" y="227249"/>
                  </a:lnTo>
                  <a:lnTo>
                    <a:pt x="121214" y="212383"/>
                  </a:lnTo>
                  <a:lnTo>
                    <a:pt x="130764" y="198259"/>
                  </a:lnTo>
                  <a:lnTo>
                    <a:pt x="141342" y="184934"/>
                  </a:lnTo>
                  <a:lnTo>
                    <a:pt x="152892" y="172466"/>
                  </a:lnTo>
                  <a:lnTo>
                    <a:pt x="165355" y="160912"/>
                  </a:lnTo>
                  <a:lnTo>
                    <a:pt x="178673" y="150330"/>
                  </a:lnTo>
                  <a:lnTo>
                    <a:pt x="192790" y="140778"/>
                  </a:lnTo>
                  <a:lnTo>
                    <a:pt x="207648" y="132312"/>
                  </a:lnTo>
                  <a:lnTo>
                    <a:pt x="223188" y="124991"/>
                  </a:lnTo>
                  <a:lnTo>
                    <a:pt x="239354" y="118873"/>
                  </a:lnTo>
                  <a:lnTo>
                    <a:pt x="256087" y="114013"/>
                  </a:lnTo>
                  <a:lnTo>
                    <a:pt x="273331" y="110471"/>
                  </a:lnTo>
                  <a:lnTo>
                    <a:pt x="291027" y="108304"/>
                  </a:lnTo>
                  <a:lnTo>
                    <a:pt x="309117" y="107569"/>
                  </a:lnTo>
                  <a:lnTo>
                    <a:pt x="322023" y="107998"/>
                  </a:lnTo>
                  <a:lnTo>
                    <a:pt x="347322" y="111265"/>
                  </a:lnTo>
                  <a:lnTo>
                    <a:pt x="371964" y="117372"/>
                  </a:lnTo>
                  <a:lnTo>
                    <a:pt x="382777" y="120904"/>
                  </a:lnTo>
                  <a:lnTo>
                    <a:pt x="382777" y="83947"/>
                  </a:lnTo>
                  <a:lnTo>
                    <a:pt x="384400" y="71139"/>
                  </a:lnTo>
                  <a:lnTo>
                    <a:pt x="389458" y="59431"/>
                  </a:lnTo>
                  <a:lnTo>
                    <a:pt x="395985" y="51181"/>
                  </a:lnTo>
                  <a:lnTo>
                    <a:pt x="410337" y="36830"/>
                  </a:lnTo>
                  <a:lnTo>
                    <a:pt x="398424" y="32913"/>
                  </a:lnTo>
                  <a:lnTo>
                    <a:pt x="373905" y="26501"/>
                  </a:lnTo>
                  <a:lnTo>
                    <a:pt x="348700" y="22080"/>
                  </a:lnTo>
                  <a:lnTo>
                    <a:pt x="323096" y="19765"/>
                  </a:lnTo>
                  <a:lnTo>
                    <a:pt x="309117" y="19431"/>
                  </a:lnTo>
                  <a:lnTo>
                    <a:pt x="283735" y="20455"/>
                  </a:lnTo>
                  <a:lnTo>
                    <a:pt x="258923" y="23474"/>
                  </a:lnTo>
                  <a:lnTo>
                    <a:pt x="234761" y="28410"/>
                  </a:lnTo>
                  <a:lnTo>
                    <a:pt x="211328" y="35183"/>
                  </a:lnTo>
                  <a:lnTo>
                    <a:pt x="188702" y="43713"/>
                  </a:lnTo>
                  <a:lnTo>
                    <a:pt x="166963" y="53923"/>
                  </a:lnTo>
                  <a:lnTo>
                    <a:pt x="146189" y="65732"/>
                  </a:lnTo>
                  <a:lnTo>
                    <a:pt x="126461" y="79062"/>
                  </a:lnTo>
                  <a:lnTo>
                    <a:pt x="107857" y="93833"/>
                  </a:lnTo>
                  <a:lnTo>
                    <a:pt x="90455" y="109966"/>
                  </a:lnTo>
                  <a:lnTo>
                    <a:pt x="74336" y="127382"/>
                  </a:lnTo>
                  <a:lnTo>
                    <a:pt x="59578" y="146002"/>
                  </a:lnTo>
                  <a:lnTo>
                    <a:pt x="46260" y="165746"/>
                  </a:lnTo>
                  <a:lnTo>
                    <a:pt x="34461" y="186537"/>
                  </a:lnTo>
                  <a:lnTo>
                    <a:pt x="24260" y="208293"/>
                  </a:lnTo>
                  <a:lnTo>
                    <a:pt x="15737" y="230937"/>
                  </a:lnTo>
                  <a:lnTo>
                    <a:pt x="8971" y="254389"/>
                  </a:lnTo>
                  <a:lnTo>
                    <a:pt x="4039" y="278570"/>
                  </a:lnTo>
                  <a:lnTo>
                    <a:pt x="1023" y="303401"/>
                  </a:lnTo>
                  <a:lnTo>
                    <a:pt x="0" y="328802"/>
                  </a:lnTo>
                  <a:lnTo>
                    <a:pt x="1023" y="354041"/>
                  </a:lnTo>
                  <a:lnTo>
                    <a:pt x="4039" y="378725"/>
                  </a:lnTo>
                  <a:lnTo>
                    <a:pt x="8971" y="402775"/>
                  </a:lnTo>
                  <a:lnTo>
                    <a:pt x="15737" y="426110"/>
                  </a:lnTo>
                  <a:lnTo>
                    <a:pt x="24260" y="448651"/>
                  </a:lnTo>
                  <a:lnTo>
                    <a:pt x="34461" y="470317"/>
                  </a:lnTo>
                  <a:lnTo>
                    <a:pt x="46260" y="491029"/>
                  </a:lnTo>
                  <a:lnTo>
                    <a:pt x="59578" y="510707"/>
                  </a:lnTo>
                  <a:lnTo>
                    <a:pt x="74336" y="529270"/>
                  </a:lnTo>
                  <a:lnTo>
                    <a:pt x="90455" y="546639"/>
                  </a:lnTo>
                  <a:lnTo>
                    <a:pt x="107857" y="562734"/>
                  </a:lnTo>
                  <a:lnTo>
                    <a:pt x="126461" y="577474"/>
                  </a:lnTo>
                  <a:lnTo>
                    <a:pt x="146189" y="590779"/>
                  </a:lnTo>
                  <a:lnTo>
                    <a:pt x="166963" y="602570"/>
                  </a:lnTo>
                  <a:lnTo>
                    <a:pt x="188702" y="612767"/>
                  </a:lnTo>
                  <a:lnTo>
                    <a:pt x="211327" y="621289"/>
                  </a:lnTo>
                  <a:lnTo>
                    <a:pt x="234761" y="628056"/>
                  </a:lnTo>
                  <a:lnTo>
                    <a:pt x="258923" y="632989"/>
                  </a:lnTo>
                  <a:lnTo>
                    <a:pt x="283735" y="636008"/>
                  </a:lnTo>
                  <a:lnTo>
                    <a:pt x="309117" y="637032"/>
                  </a:lnTo>
                  <a:lnTo>
                    <a:pt x="334337" y="636008"/>
                  </a:lnTo>
                  <a:lnTo>
                    <a:pt x="359002" y="632989"/>
                  </a:lnTo>
                  <a:lnTo>
                    <a:pt x="383033" y="628056"/>
                  </a:lnTo>
                  <a:lnTo>
                    <a:pt x="406350" y="621289"/>
                  </a:lnTo>
                  <a:lnTo>
                    <a:pt x="428873" y="612767"/>
                  </a:lnTo>
                  <a:lnTo>
                    <a:pt x="450521" y="602570"/>
                  </a:lnTo>
                  <a:lnTo>
                    <a:pt x="471217" y="590779"/>
                  </a:lnTo>
                  <a:lnTo>
                    <a:pt x="490878" y="577474"/>
                  </a:lnTo>
                  <a:lnTo>
                    <a:pt x="509426" y="562734"/>
                  </a:lnTo>
                  <a:lnTo>
                    <a:pt x="526780" y="546639"/>
                  </a:lnTo>
                  <a:lnTo>
                    <a:pt x="542860" y="529270"/>
                  </a:lnTo>
                  <a:lnTo>
                    <a:pt x="557587" y="510707"/>
                  </a:lnTo>
                  <a:lnTo>
                    <a:pt x="570881" y="491029"/>
                  </a:lnTo>
                  <a:lnTo>
                    <a:pt x="582662" y="470317"/>
                  </a:lnTo>
                  <a:lnTo>
                    <a:pt x="592849" y="448651"/>
                  </a:lnTo>
                  <a:lnTo>
                    <a:pt x="601364" y="426110"/>
                  </a:lnTo>
                  <a:lnTo>
                    <a:pt x="608125" y="402775"/>
                  </a:lnTo>
                  <a:lnTo>
                    <a:pt x="613054" y="378725"/>
                  </a:lnTo>
                  <a:lnTo>
                    <a:pt x="616069" y="354041"/>
                  </a:lnTo>
                  <a:lnTo>
                    <a:pt x="617092" y="328802"/>
                  </a:lnTo>
                  <a:lnTo>
                    <a:pt x="616835" y="315711"/>
                  </a:lnTo>
                  <a:lnTo>
                    <a:pt x="614774" y="289892"/>
                  </a:lnTo>
                  <a:lnTo>
                    <a:pt x="610641" y="264687"/>
                  </a:lnTo>
                  <a:lnTo>
                    <a:pt x="604427" y="240249"/>
                  </a:lnTo>
                  <a:lnTo>
                    <a:pt x="583310" y="238633"/>
                  </a:lnTo>
                  <a:lnTo>
                    <a:pt x="572680" y="246657"/>
                  </a:lnTo>
                  <a:lnTo>
                    <a:pt x="560698" y="250972"/>
                  </a:lnTo>
                  <a:lnTo>
                    <a:pt x="550544" y="251968"/>
                  </a:lnTo>
                  <a:lnTo>
                    <a:pt x="514731" y="251968"/>
                  </a:lnTo>
                  <a:lnTo>
                    <a:pt x="518914" y="264005"/>
                  </a:lnTo>
                  <a:close/>
                </a:path>
                <a:path w="635507" h="637032">
                  <a:moveTo>
                    <a:pt x="467355" y="205867"/>
                  </a:moveTo>
                  <a:lnTo>
                    <a:pt x="550544" y="205867"/>
                  </a:lnTo>
                  <a:lnTo>
                    <a:pt x="552949" y="203493"/>
                  </a:lnTo>
                  <a:lnTo>
                    <a:pt x="556684" y="199806"/>
                  </a:lnTo>
                  <a:lnTo>
                    <a:pt x="563073" y="193499"/>
                  </a:lnTo>
                  <a:lnTo>
                    <a:pt x="572829" y="183870"/>
                  </a:lnTo>
                  <a:lnTo>
                    <a:pt x="586662" y="170215"/>
                  </a:lnTo>
                  <a:lnTo>
                    <a:pt x="605285" y="151831"/>
                  </a:lnTo>
                  <a:lnTo>
                    <a:pt x="629412" y="128015"/>
                  </a:lnTo>
                  <a:lnTo>
                    <a:pt x="634491" y="121920"/>
                  </a:lnTo>
                  <a:lnTo>
                    <a:pt x="635507" y="115697"/>
                  </a:lnTo>
                  <a:lnTo>
                    <a:pt x="634491" y="109600"/>
                  </a:lnTo>
                  <a:lnTo>
                    <a:pt x="633476" y="107569"/>
                  </a:lnTo>
                  <a:lnTo>
                    <a:pt x="632459" y="104521"/>
                  </a:lnTo>
                  <a:lnTo>
                    <a:pt x="630427" y="101346"/>
                  </a:lnTo>
                  <a:lnTo>
                    <a:pt x="626237" y="98298"/>
                  </a:lnTo>
                  <a:lnTo>
                    <a:pt x="623188" y="95250"/>
                  </a:lnTo>
                  <a:lnTo>
                    <a:pt x="619125" y="94234"/>
                  </a:lnTo>
                  <a:lnTo>
                    <a:pt x="607712" y="94129"/>
                  </a:lnTo>
                  <a:lnTo>
                    <a:pt x="595802" y="93960"/>
                  </a:lnTo>
                  <a:lnTo>
                    <a:pt x="575174" y="93668"/>
                  </a:lnTo>
                  <a:lnTo>
                    <a:pt x="543432" y="93218"/>
                  </a:lnTo>
                  <a:lnTo>
                    <a:pt x="541370" y="90985"/>
                  </a:lnTo>
                  <a:lnTo>
                    <a:pt x="541286" y="84867"/>
                  </a:lnTo>
                  <a:lnTo>
                    <a:pt x="541114" y="72407"/>
                  </a:lnTo>
                  <a:lnTo>
                    <a:pt x="540824" y="51347"/>
                  </a:lnTo>
                  <a:lnTo>
                    <a:pt x="540384" y="19431"/>
                  </a:lnTo>
                  <a:lnTo>
                    <a:pt x="540384" y="16383"/>
                  </a:lnTo>
                  <a:lnTo>
                    <a:pt x="539369" y="13335"/>
                  </a:lnTo>
                  <a:lnTo>
                    <a:pt x="538226" y="10287"/>
                  </a:lnTo>
                  <a:lnTo>
                    <a:pt x="536194" y="7112"/>
                  </a:lnTo>
                  <a:lnTo>
                    <a:pt x="533145" y="4063"/>
                  </a:lnTo>
                  <a:lnTo>
                    <a:pt x="530097" y="2032"/>
                  </a:lnTo>
                  <a:lnTo>
                    <a:pt x="527050" y="1015"/>
                  </a:lnTo>
                  <a:lnTo>
                    <a:pt x="524001" y="0"/>
                  </a:lnTo>
                  <a:lnTo>
                    <a:pt x="517778" y="0"/>
                  </a:lnTo>
                  <a:lnTo>
                    <a:pt x="514731" y="1015"/>
                  </a:lnTo>
                  <a:lnTo>
                    <a:pt x="511682" y="2032"/>
                  </a:lnTo>
                  <a:lnTo>
                    <a:pt x="508634" y="4063"/>
                  </a:lnTo>
                  <a:lnTo>
                    <a:pt x="505137" y="6578"/>
                  </a:lnTo>
                  <a:lnTo>
                    <a:pt x="500961" y="10847"/>
                  </a:lnTo>
                  <a:lnTo>
                    <a:pt x="492353" y="19647"/>
                  </a:lnTo>
                  <a:lnTo>
                    <a:pt x="477708" y="34619"/>
                  </a:lnTo>
                  <a:lnTo>
                    <a:pt x="455421" y="57404"/>
                  </a:lnTo>
                  <a:lnTo>
                    <a:pt x="454506" y="58314"/>
                  </a:lnTo>
                  <a:lnTo>
                    <a:pt x="447667" y="65121"/>
                  </a:lnTo>
                  <a:lnTo>
                    <a:pt x="428751" y="83947"/>
                  </a:lnTo>
                  <a:lnTo>
                    <a:pt x="428751" y="175133"/>
                  </a:lnTo>
                  <a:lnTo>
                    <a:pt x="428021" y="175864"/>
                  </a:lnTo>
                  <a:lnTo>
                    <a:pt x="424679" y="179209"/>
                  </a:lnTo>
                  <a:lnTo>
                    <a:pt x="421393" y="182498"/>
                  </a:lnTo>
                  <a:lnTo>
                    <a:pt x="416693" y="187203"/>
                  </a:lnTo>
                  <a:lnTo>
                    <a:pt x="410326" y="193576"/>
                  </a:lnTo>
                  <a:lnTo>
                    <a:pt x="402038" y="201872"/>
                  </a:lnTo>
                  <a:lnTo>
                    <a:pt x="391577" y="212343"/>
                  </a:lnTo>
                  <a:lnTo>
                    <a:pt x="378690" y="225243"/>
                  </a:lnTo>
                  <a:lnTo>
                    <a:pt x="363123" y="240825"/>
                  </a:lnTo>
                  <a:lnTo>
                    <a:pt x="344624" y="259342"/>
                  </a:lnTo>
                  <a:lnTo>
                    <a:pt x="322938" y="281048"/>
                  </a:lnTo>
                  <a:lnTo>
                    <a:pt x="297814" y="306197"/>
                  </a:lnTo>
                  <a:lnTo>
                    <a:pt x="292159" y="314361"/>
                  </a:lnTo>
                  <a:lnTo>
                    <a:pt x="291147" y="326342"/>
                  </a:lnTo>
                  <a:lnTo>
                    <a:pt x="296798" y="336931"/>
                  </a:lnTo>
                  <a:lnTo>
                    <a:pt x="300863" y="342011"/>
                  </a:lnTo>
                  <a:lnTo>
                    <a:pt x="306958" y="344170"/>
                  </a:lnTo>
                  <a:lnTo>
                    <a:pt x="318262" y="344170"/>
                  </a:lnTo>
                  <a:lnTo>
                    <a:pt x="323341" y="342011"/>
                  </a:lnTo>
                  <a:lnTo>
                    <a:pt x="328548" y="337947"/>
                  </a:lnTo>
                  <a:lnTo>
                    <a:pt x="329927" y="336565"/>
                  </a:lnTo>
                  <a:lnTo>
                    <a:pt x="333320" y="333166"/>
                  </a:lnTo>
                  <a:lnTo>
                    <a:pt x="340000" y="326472"/>
                  </a:lnTo>
                  <a:lnTo>
                    <a:pt x="351081" y="315368"/>
                  </a:lnTo>
                  <a:lnTo>
                    <a:pt x="367678" y="298737"/>
                  </a:lnTo>
                  <a:lnTo>
                    <a:pt x="390906" y="275463"/>
                  </a:lnTo>
                  <a:lnTo>
                    <a:pt x="393109" y="273218"/>
                  </a:lnTo>
                  <a:lnTo>
                    <a:pt x="398008" y="268227"/>
                  </a:lnTo>
                  <a:lnTo>
                    <a:pt x="407354" y="258706"/>
                  </a:lnTo>
                  <a:lnTo>
                    <a:pt x="422584" y="243190"/>
                  </a:lnTo>
                  <a:lnTo>
                    <a:pt x="445134" y="220218"/>
                  </a:lnTo>
                  <a:lnTo>
                    <a:pt x="459485" y="205867"/>
                  </a:lnTo>
                  <a:lnTo>
                    <a:pt x="467355" y="205867"/>
                  </a:lnTo>
                  <a:close/>
                </a:path>
                <a:path w="635507" h="637032">
                  <a:moveTo>
                    <a:pt x="221454" y="479457"/>
                  </a:moveTo>
                  <a:lnTo>
                    <a:pt x="233775" y="485940"/>
                  </a:lnTo>
                  <a:lnTo>
                    <a:pt x="246645" y="491451"/>
                  </a:lnTo>
                  <a:lnTo>
                    <a:pt x="260016" y="495941"/>
                  </a:lnTo>
                  <a:lnTo>
                    <a:pt x="273838" y="499362"/>
                  </a:lnTo>
                  <a:lnTo>
                    <a:pt x="288059" y="501665"/>
                  </a:lnTo>
                  <a:lnTo>
                    <a:pt x="302631" y="502801"/>
                  </a:lnTo>
                  <a:lnTo>
                    <a:pt x="309117" y="502920"/>
                  </a:lnTo>
                  <a:lnTo>
                    <a:pt x="323707" y="502305"/>
                  </a:lnTo>
                  <a:lnTo>
                    <a:pt x="337983" y="500496"/>
                  </a:lnTo>
                  <a:lnTo>
                    <a:pt x="351894" y="497541"/>
                  </a:lnTo>
                  <a:lnTo>
                    <a:pt x="365390" y="493488"/>
                  </a:lnTo>
                  <a:lnTo>
                    <a:pt x="378417" y="488387"/>
                  </a:lnTo>
                  <a:lnTo>
                    <a:pt x="390926" y="482286"/>
                  </a:lnTo>
                  <a:lnTo>
                    <a:pt x="402864" y="475236"/>
                  </a:lnTo>
                  <a:lnTo>
                    <a:pt x="414179" y="467284"/>
                  </a:lnTo>
                  <a:lnTo>
                    <a:pt x="424822" y="458481"/>
                  </a:lnTo>
                  <a:lnTo>
                    <a:pt x="434740" y="448874"/>
                  </a:lnTo>
                  <a:lnTo>
                    <a:pt x="443881" y="438513"/>
                  </a:lnTo>
                  <a:lnTo>
                    <a:pt x="452195" y="427448"/>
                  </a:lnTo>
                  <a:lnTo>
                    <a:pt x="459629" y="415726"/>
                  </a:lnTo>
                  <a:lnTo>
                    <a:pt x="466133" y="403397"/>
                  </a:lnTo>
                  <a:lnTo>
                    <a:pt x="471655" y="390511"/>
                  </a:lnTo>
                  <a:lnTo>
                    <a:pt x="476143" y="377116"/>
                  </a:lnTo>
                  <a:lnTo>
                    <a:pt x="479547" y="363261"/>
                  </a:lnTo>
                  <a:lnTo>
                    <a:pt x="481814" y="348995"/>
                  </a:lnTo>
                  <a:lnTo>
                    <a:pt x="482893" y="334367"/>
                  </a:lnTo>
                  <a:lnTo>
                    <a:pt x="482981" y="328802"/>
                  </a:lnTo>
                  <a:lnTo>
                    <a:pt x="482476" y="315868"/>
                  </a:lnTo>
                  <a:lnTo>
                    <a:pt x="481015" y="303156"/>
                  </a:lnTo>
                  <a:lnTo>
                    <a:pt x="478672" y="290657"/>
                  </a:lnTo>
                  <a:lnTo>
                    <a:pt x="475524" y="278363"/>
                  </a:lnTo>
                  <a:lnTo>
                    <a:pt x="471647" y="266263"/>
                  </a:lnTo>
                  <a:lnTo>
                    <a:pt x="469772" y="261112"/>
                  </a:lnTo>
                  <a:lnTo>
                    <a:pt x="446462" y="284422"/>
                  </a:lnTo>
                  <a:lnTo>
                    <a:pt x="429694" y="301190"/>
                  </a:lnTo>
                  <a:lnTo>
                    <a:pt x="418391" y="312493"/>
                  </a:lnTo>
                  <a:lnTo>
                    <a:pt x="411475" y="319409"/>
                  </a:lnTo>
                  <a:lnTo>
                    <a:pt x="407868" y="323016"/>
                  </a:lnTo>
                  <a:lnTo>
                    <a:pt x="406272" y="325627"/>
                  </a:lnTo>
                  <a:lnTo>
                    <a:pt x="406272" y="328802"/>
                  </a:lnTo>
                  <a:lnTo>
                    <a:pt x="405186" y="343468"/>
                  </a:lnTo>
                  <a:lnTo>
                    <a:pt x="402035" y="357461"/>
                  </a:lnTo>
                  <a:lnTo>
                    <a:pt x="396981" y="370624"/>
                  </a:lnTo>
                  <a:lnTo>
                    <a:pt x="390184" y="382798"/>
                  </a:lnTo>
                  <a:lnTo>
                    <a:pt x="381807" y="393826"/>
                  </a:lnTo>
                  <a:lnTo>
                    <a:pt x="372011" y="403550"/>
                  </a:lnTo>
                  <a:lnTo>
                    <a:pt x="360957" y="411812"/>
                  </a:lnTo>
                  <a:lnTo>
                    <a:pt x="348807" y="418455"/>
                  </a:lnTo>
                  <a:lnTo>
                    <a:pt x="335721" y="423320"/>
                  </a:lnTo>
                  <a:lnTo>
                    <a:pt x="321863" y="426249"/>
                  </a:lnTo>
                  <a:lnTo>
                    <a:pt x="309117" y="427100"/>
                  </a:lnTo>
                  <a:lnTo>
                    <a:pt x="294506" y="426023"/>
                  </a:lnTo>
                  <a:lnTo>
                    <a:pt x="280570" y="422894"/>
                  </a:lnTo>
                  <a:lnTo>
                    <a:pt x="267462" y="417868"/>
                  </a:lnTo>
                  <a:lnTo>
                    <a:pt x="255336" y="411100"/>
                  </a:lnTo>
                  <a:lnTo>
                    <a:pt x="244344" y="402747"/>
                  </a:lnTo>
                  <a:lnTo>
                    <a:pt x="234642" y="392962"/>
                  </a:lnTo>
                  <a:lnTo>
                    <a:pt x="226381" y="381901"/>
                  </a:lnTo>
                  <a:lnTo>
                    <a:pt x="219715" y="369719"/>
                  </a:lnTo>
                  <a:lnTo>
                    <a:pt x="214798" y="356572"/>
                  </a:lnTo>
                  <a:lnTo>
                    <a:pt x="211783" y="342613"/>
                  </a:lnTo>
                  <a:lnTo>
                    <a:pt x="210819" y="328802"/>
                  </a:lnTo>
                  <a:lnTo>
                    <a:pt x="211881" y="314114"/>
                  </a:lnTo>
                  <a:lnTo>
                    <a:pt x="214967" y="300104"/>
                  </a:lnTo>
                  <a:lnTo>
                    <a:pt x="219932" y="286927"/>
                  </a:lnTo>
                  <a:lnTo>
                    <a:pt x="226628" y="274742"/>
                  </a:lnTo>
                  <a:lnTo>
                    <a:pt x="234907" y="263706"/>
                  </a:lnTo>
                  <a:lnTo>
                    <a:pt x="244624" y="253975"/>
                  </a:lnTo>
                  <a:lnTo>
                    <a:pt x="255632" y="245706"/>
                  </a:lnTo>
                  <a:lnTo>
                    <a:pt x="267783" y="239056"/>
                  </a:lnTo>
                  <a:lnTo>
                    <a:pt x="280930" y="234182"/>
                  </a:lnTo>
                  <a:lnTo>
                    <a:pt x="294927" y="231242"/>
                  </a:lnTo>
                  <a:lnTo>
                    <a:pt x="307975" y="230377"/>
                  </a:lnTo>
                  <a:lnTo>
                    <a:pt x="331339" y="207013"/>
                  </a:lnTo>
                  <a:lnTo>
                    <a:pt x="348248" y="190104"/>
                  </a:lnTo>
                  <a:lnTo>
                    <a:pt x="359745" y="178607"/>
                  </a:lnTo>
                  <a:lnTo>
                    <a:pt x="366873" y="171479"/>
                  </a:lnTo>
                  <a:lnTo>
                    <a:pt x="370677" y="167675"/>
                  </a:lnTo>
                  <a:lnTo>
                    <a:pt x="372490" y="165862"/>
                  </a:lnTo>
                  <a:lnTo>
                    <a:pt x="360309" y="161922"/>
                  </a:lnTo>
                  <a:lnTo>
                    <a:pt x="347937" y="158594"/>
                  </a:lnTo>
                  <a:lnTo>
                    <a:pt x="335423" y="156017"/>
                  </a:lnTo>
                  <a:lnTo>
                    <a:pt x="322812" y="154330"/>
                  </a:lnTo>
                  <a:lnTo>
                    <a:pt x="310150" y="153673"/>
                  </a:lnTo>
                  <a:lnTo>
                    <a:pt x="309117" y="153670"/>
                  </a:lnTo>
                  <a:lnTo>
                    <a:pt x="294450" y="154284"/>
                  </a:lnTo>
                  <a:lnTo>
                    <a:pt x="280109" y="156093"/>
                  </a:lnTo>
                  <a:lnTo>
                    <a:pt x="266144" y="159048"/>
                  </a:lnTo>
                  <a:lnTo>
                    <a:pt x="252604" y="163099"/>
                  </a:lnTo>
                  <a:lnTo>
                    <a:pt x="239539" y="168196"/>
                  </a:lnTo>
                  <a:lnTo>
                    <a:pt x="226998" y="174289"/>
                  </a:lnTo>
                  <a:lnTo>
                    <a:pt x="215032" y="181329"/>
                  </a:lnTo>
                  <a:lnTo>
                    <a:pt x="203690" y="189265"/>
                  </a:lnTo>
                  <a:lnTo>
                    <a:pt x="193020" y="198048"/>
                  </a:lnTo>
                  <a:lnTo>
                    <a:pt x="183074" y="207628"/>
                  </a:lnTo>
                  <a:lnTo>
                    <a:pt x="173900" y="217955"/>
                  </a:lnTo>
                  <a:lnTo>
                    <a:pt x="165548" y="228980"/>
                  </a:lnTo>
                  <a:lnTo>
                    <a:pt x="158067" y="240653"/>
                  </a:lnTo>
                  <a:lnTo>
                    <a:pt x="151508" y="252924"/>
                  </a:lnTo>
                  <a:lnTo>
                    <a:pt x="145919" y="265743"/>
                  </a:lnTo>
                  <a:lnTo>
                    <a:pt x="141351" y="279060"/>
                  </a:lnTo>
                  <a:lnTo>
                    <a:pt x="137852" y="292826"/>
                  </a:lnTo>
                  <a:lnTo>
                    <a:pt x="135473" y="306991"/>
                  </a:lnTo>
                  <a:lnTo>
                    <a:pt x="134263" y="321505"/>
                  </a:lnTo>
                  <a:lnTo>
                    <a:pt x="134112" y="328802"/>
                  </a:lnTo>
                  <a:lnTo>
                    <a:pt x="134728" y="343505"/>
                  </a:lnTo>
                  <a:lnTo>
                    <a:pt x="136545" y="357867"/>
                  </a:lnTo>
                  <a:lnTo>
                    <a:pt x="139513" y="371839"/>
                  </a:lnTo>
                  <a:lnTo>
                    <a:pt x="143581" y="385374"/>
                  </a:lnTo>
                  <a:lnTo>
                    <a:pt x="148699" y="398421"/>
                  </a:lnTo>
                  <a:lnTo>
                    <a:pt x="154817" y="410933"/>
                  </a:lnTo>
                  <a:lnTo>
                    <a:pt x="161886" y="422862"/>
                  </a:lnTo>
                  <a:lnTo>
                    <a:pt x="169855" y="434159"/>
                  </a:lnTo>
                  <a:lnTo>
                    <a:pt x="178674" y="444774"/>
                  </a:lnTo>
                  <a:lnTo>
                    <a:pt x="188294" y="454660"/>
                  </a:lnTo>
                  <a:lnTo>
                    <a:pt x="198664" y="463768"/>
                  </a:lnTo>
                  <a:lnTo>
                    <a:pt x="209734" y="472050"/>
                  </a:lnTo>
                  <a:lnTo>
                    <a:pt x="221454" y="479457"/>
                  </a:lnTo>
                  <a:close/>
                </a:path>
              </a:pathLst>
            </a:custGeom>
            <a:solidFill>
              <a:srgbClr val="FFFFFF"/>
            </a:solidFill>
          </p:spPr>
          <p:txBody>
            <a:bodyPr wrap="square" lIns="0" tIns="0" rIns="0" bIns="0" rtlCol="0">
              <a:noAutofit/>
            </a:bodyPr>
            <a:lstStyle/>
            <a:p>
              <a:endParaRPr sz="2000">
                <a:cs typeface="Arial" panose="020B0604020202020204" pitchFamily="34" charset="0"/>
              </a:endParaRPr>
            </a:p>
          </p:txBody>
        </p:sp>
        <p:sp>
          <p:nvSpPr>
            <p:cNvPr id="16" name="object 10">
              <a:extLst>
                <a:ext uri="{FF2B5EF4-FFF2-40B4-BE49-F238E27FC236}">
                  <a16:creationId xmlns:a16="http://schemas.microsoft.com/office/drawing/2014/main" id="{776256DF-B600-F0CE-2B3B-8028EFBD2A05}"/>
                </a:ext>
              </a:extLst>
            </p:cNvPr>
            <p:cNvSpPr/>
            <p:nvPr/>
          </p:nvSpPr>
          <p:spPr>
            <a:xfrm>
              <a:off x="1173480" y="3791712"/>
              <a:ext cx="1127759" cy="1127760"/>
            </a:xfrm>
            <a:prstGeom prst="rect">
              <a:avLst/>
            </a:prstGeom>
            <a:blipFill>
              <a:blip r:embed="rId3" cstate="print"/>
              <a:stretch>
                <a:fillRect/>
              </a:stretch>
            </a:blipFill>
          </p:spPr>
          <p:txBody>
            <a:bodyPr wrap="square" lIns="0" tIns="0" rIns="0" bIns="0" rtlCol="0">
              <a:noAutofit/>
            </a:bodyPr>
            <a:lstStyle/>
            <a:p>
              <a:endParaRPr sz="2000">
                <a:cs typeface="Arial" panose="020B0604020202020204" pitchFamily="34" charset="0"/>
              </a:endParaRPr>
            </a:p>
          </p:txBody>
        </p:sp>
        <p:sp>
          <p:nvSpPr>
            <p:cNvPr id="17" name="object 11">
              <a:extLst>
                <a:ext uri="{FF2B5EF4-FFF2-40B4-BE49-F238E27FC236}">
                  <a16:creationId xmlns:a16="http://schemas.microsoft.com/office/drawing/2014/main" id="{FDEFC963-3B0D-0BBE-F1CC-355E883A699C}"/>
                </a:ext>
              </a:extLst>
            </p:cNvPr>
            <p:cNvSpPr/>
            <p:nvPr/>
          </p:nvSpPr>
          <p:spPr>
            <a:xfrm>
              <a:off x="1510284" y="3989831"/>
              <a:ext cx="315086" cy="638556"/>
            </a:xfrm>
            <a:custGeom>
              <a:avLst/>
              <a:gdLst/>
              <a:ahLst/>
              <a:cxnLst/>
              <a:rect l="l" t="t" r="r" b="b"/>
              <a:pathLst>
                <a:path w="315086" h="638556">
                  <a:moveTo>
                    <a:pt x="202213" y="177419"/>
                  </a:moveTo>
                  <a:lnTo>
                    <a:pt x="172211" y="177419"/>
                  </a:lnTo>
                  <a:lnTo>
                    <a:pt x="189357" y="322072"/>
                  </a:lnTo>
                  <a:lnTo>
                    <a:pt x="189815" y="317791"/>
                  </a:lnTo>
                  <a:lnTo>
                    <a:pt x="197002" y="306167"/>
                  </a:lnTo>
                  <a:lnTo>
                    <a:pt x="210058" y="301498"/>
                  </a:lnTo>
                  <a:lnTo>
                    <a:pt x="202213" y="177419"/>
                  </a:lnTo>
                  <a:close/>
                </a:path>
                <a:path w="315086" h="638556">
                  <a:moveTo>
                    <a:pt x="195885" y="638556"/>
                  </a:moveTo>
                  <a:lnTo>
                    <a:pt x="225713" y="638555"/>
                  </a:lnTo>
                  <a:lnTo>
                    <a:pt x="205099" y="495137"/>
                  </a:lnTo>
                  <a:lnTo>
                    <a:pt x="193866" y="487356"/>
                  </a:lnTo>
                  <a:lnTo>
                    <a:pt x="189357" y="474218"/>
                  </a:lnTo>
                  <a:lnTo>
                    <a:pt x="195885" y="638556"/>
                  </a:lnTo>
                  <a:close/>
                </a:path>
                <a:path w="315086" h="638556">
                  <a:moveTo>
                    <a:pt x="101218" y="291084"/>
                  </a:moveTo>
                  <a:lnTo>
                    <a:pt x="102079" y="289716"/>
                  </a:lnTo>
                  <a:lnTo>
                    <a:pt x="107535" y="281047"/>
                  </a:lnTo>
                  <a:lnTo>
                    <a:pt x="121920" y="258191"/>
                  </a:lnTo>
                  <a:lnTo>
                    <a:pt x="128065" y="251798"/>
                  </a:lnTo>
                  <a:lnTo>
                    <a:pt x="139139" y="248369"/>
                  </a:lnTo>
                  <a:lnTo>
                    <a:pt x="151003" y="251714"/>
                  </a:lnTo>
                  <a:lnTo>
                    <a:pt x="157340" y="257880"/>
                  </a:lnTo>
                  <a:lnTo>
                    <a:pt x="160793" y="268989"/>
                  </a:lnTo>
                  <a:lnTo>
                    <a:pt x="157479" y="280797"/>
                  </a:lnTo>
                  <a:lnTo>
                    <a:pt x="157288" y="281103"/>
                  </a:lnTo>
                  <a:lnTo>
                    <a:pt x="155610" y="283797"/>
                  </a:lnTo>
                  <a:lnTo>
                    <a:pt x="150750" y="291595"/>
                  </a:lnTo>
                  <a:lnTo>
                    <a:pt x="141016" y="307215"/>
                  </a:lnTo>
                  <a:lnTo>
                    <a:pt x="124714" y="333375"/>
                  </a:lnTo>
                  <a:lnTo>
                    <a:pt x="121920" y="338074"/>
                  </a:lnTo>
                  <a:lnTo>
                    <a:pt x="117221" y="341757"/>
                  </a:lnTo>
                  <a:lnTo>
                    <a:pt x="110616" y="342773"/>
                  </a:lnTo>
                  <a:lnTo>
                    <a:pt x="109728" y="342773"/>
                  </a:lnTo>
                  <a:lnTo>
                    <a:pt x="106934" y="343662"/>
                  </a:lnTo>
                  <a:lnTo>
                    <a:pt x="102234" y="343662"/>
                  </a:lnTo>
                  <a:lnTo>
                    <a:pt x="97535" y="341757"/>
                  </a:lnTo>
                  <a:lnTo>
                    <a:pt x="93725" y="338963"/>
                  </a:lnTo>
                  <a:lnTo>
                    <a:pt x="92921" y="338289"/>
                  </a:lnTo>
                  <a:lnTo>
                    <a:pt x="85909" y="332419"/>
                  </a:lnTo>
                  <a:lnTo>
                    <a:pt x="65659" y="315468"/>
                  </a:lnTo>
                  <a:lnTo>
                    <a:pt x="59777" y="309055"/>
                  </a:lnTo>
                  <a:lnTo>
                    <a:pt x="57303" y="297742"/>
                  </a:lnTo>
                  <a:lnTo>
                    <a:pt x="57303" y="449888"/>
                  </a:lnTo>
                  <a:lnTo>
                    <a:pt x="61849" y="438531"/>
                  </a:lnTo>
                  <a:lnTo>
                    <a:pt x="68857" y="432649"/>
                  </a:lnTo>
                  <a:lnTo>
                    <a:pt x="80282" y="430175"/>
                  </a:lnTo>
                  <a:lnTo>
                    <a:pt x="90931" y="434721"/>
                  </a:lnTo>
                  <a:lnTo>
                    <a:pt x="101218" y="443230"/>
                  </a:lnTo>
                  <a:lnTo>
                    <a:pt x="102079" y="441862"/>
                  </a:lnTo>
                  <a:lnTo>
                    <a:pt x="107535" y="433193"/>
                  </a:lnTo>
                  <a:lnTo>
                    <a:pt x="121920" y="410337"/>
                  </a:lnTo>
                  <a:lnTo>
                    <a:pt x="128026" y="403967"/>
                  </a:lnTo>
                  <a:lnTo>
                    <a:pt x="139114" y="400482"/>
                  </a:lnTo>
                  <a:lnTo>
                    <a:pt x="151003" y="403733"/>
                  </a:lnTo>
                  <a:lnTo>
                    <a:pt x="157378" y="410015"/>
                  </a:lnTo>
                  <a:lnTo>
                    <a:pt x="160794" y="421108"/>
                  </a:lnTo>
                  <a:lnTo>
                    <a:pt x="157479" y="432943"/>
                  </a:lnTo>
                  <a:lnTo>
                    <a:pt x="157288" y="433249"/>
                  </a:lnTo>
                  <a:lnTo>
                    <a:pt x="155610" y="435943"/>
                  </a:lnTo>
                  <a:lnTo>
                    <a:pt x="150750" y="443741"/>
                  </a:lnTo>
                  <a:lnTo>
                    <a:pt x="141016" y="459361"/>
                  </a:lnTo>
                  <a:lnTo>
                    <a:pt x="124714" y="485521"/>
                  </a:lnTo>
                  <a:lnTo>
                    <a:pt x="121920" y="490220"/>
                  </a:lnTo>
                  <a:lnTo>
                    <a:pt x="117221" y="493903"/>
                  </a:lnTo>
                  <a:lnTo>
                    <a:pt x="110616" y="494919"/>
                  </a:lnTo>
                  <a:lnTo>
                    <a:pt x="109728" y="494919"/>
                  </a:lnTo>
                  <a:lnTo>
                    <a:pt x="106934" y="495808"/>
                  </a:lnTo>
                  <a:lnTo>
                    <a:pt x="102234" y="495808"/>
                  </a:lnTo>
                  <a:lnTo>
                    <a:pt x="97535" y="493903"/>
                  </a:lnTo>
                  <a:lnTo>
                    <a:pt x="93725" y="491109"/>
                  </a:lnTo>
                  <a:lnTo>
                    <a:pt x="92921" y="490435"/>
                  </a:lnTo>
                  <a:lnTo>
                    <a:pt x="85909" y="484565"/>
                  </a:lnTo>
                  <a:lnTo>
                    <a:pt x="65659" y="467614"/>
                  </a:lnTo>
                  <a:lnTo>
                    <a:pt x="59777" y="461201"/>
                  </a:lnTo>
                  <a:lnTo>
                    <a:pt x="61432" y="638556"/>
                  </a:lnTo>
                  <a:lnTo>
                    <a:pt x="195885" y="638556"/>
                  </a:lnTo>
                  <a:lnTo>
                    <a:pt x="189357" y="474218"/>
                  </a:lnTo>
                  <a:lnTo>
                    <a:pt x="189833" y="469846"/>
                  </a:lnTo>
                  <a:lnTo>
                    <a:pt x="197035" y="458211"/>
                  </a:lnTo>
                  <a:lnTo>
                    <a:pt x="210058" y="453517"/>
                  </a:lnTo>
                  <a:lnTo>
                    <a:pt x="347853" y="453517"/>
                  </a:lnTo>
                  <a:lnTo>
                    <a:pt x="353155" y="454132"/>
                  </a:lnTo>
                  <a:lnTo>
                    <a:pt x="364865" y="461424"/>
                  </a:lnTo>
                  <a:lnTo>
                    <a:pt x="369442" y="474218"/>
                  </a:lnTo>
                  <a:lnTo>
                    <a:pt x="368677" y="479788"/>
                  </a:lnTo>
                  <a:lnTo>
                    <a:pt x="361141" y="491135"/>
                  </a:lnTo>
                  <a:lnTo>
                    <a:pt x="347853" y="495808"/>
                  </a:lnTo>
                  <a:lnTo>
                    <a:pt x="210058" y="495808"/>
                  </a:lnTo>
                  <a:lnTo>
                    <a:pt x="205099" y="495137"/>
                  </a:lnTo>
                  <a:lnTo>
                    <a:pt x="225713" y="638555"/>
                  </a:lnTo>
                  <a:lnTo>
                    <a:pt x="387222" y="638556"/>
                  </a:lnTo>
                  <a:lnTo>
                    <a:pt x="405208" y="635586"/>
                  </a:lnTo>
                  <a:lnTo>
                    <a:pt x="428278" y="620630"/>
                  </a:lnTo>
                  <a:lnTo>
                    <a:pt x="441635" y="596483"/>
                  </a:lnTo>
                  <a:lnTo>
                    <a:pt x="443484" y="582168"/>
                  </a:lnTo>
                  <a:lnTo>
                    <a:pt x="443484" y="155829"/>
                  </a:lnTo>
                  <a:lnTo>
                    <a:pt x="440348" y="136856"/>
                  </a:lnTo>
                  <a:lnTo>
                    <a:pt x="425387" y="113689"/>
                  </a:lnTo>
                  <a:lnTo>
                    <a:pt x="401421" y="100383"/>
                  </a:lnTo>
                  <a:lnTo>
                    <a:pt x="387222" y="98552"/>
                  </a:lnTo>
                  <a:lnTo>
                    <a:pt x="357251" y="98552"/>
                  </a:lnTo>
                  <a:lnTo>
                    <a:pt x="357251" y="125857"/>
                  </a:lnTo>
                  <a:lnTo>
                    <a:pt x="356159" y="136501"/>
                  </a:lnTo>
                  <a:lnTo>
                    <a:pt x="351488" y="149664"/>
                  </a:lnTo>
                  <a:lnTo>
                    <a:pt x="343602" y="160925"/>
                  </a:lnTo>
                  <a:lnTo>
                    <a:pt x="333005" y="169696"/>
                  </a:lnTo>
                  <a:lnTo>
                    <a:pt x="320199" y="175390"/>
                  </a:lnTo>
                  <a:lnTo>
                    <a:pt x="305689" y="177419"/>
                  </a:lnTo>
                  <a:lnTo>
                    <a:pt x="202213" y="177419"/>
                  </a:lnTo>
                  <a:lnTo>
                    <a:pt x="210058" y="301498"/>
                  </a:lnTo>
                  <a:lnTo>
                    <a:pt x="347853" y="301498"/>
                  </a:lnTo>
                  <a:lnTo>
                    <a:pt x="353071" y="302086"/>
                  </a:lnTo>
                  <a:lnTo>
                    <a:pt x="364840" y="309296"/>
                  </a:lnTo>
                  <a:lnTo>
                    <a:pt x="369442" y="322072"/>
                  </a:lnTo>
                  <a:lnTo>
                    <a:pt x="368677" y="327642"/>
                  </a:lnTo>
                  <a:lnTo>
                    <a:pt x="361141" y="338989"/>
                  </a:lnTo>
                  <a:lnTo>
                    <a:pt x="347853" y="343662"/>
                  </a:lnTo>
                  <a:lnTo>
                    <a:pt x="210058" y="343662"/>
                  </a:lnTo>
                  <a:lnTo>
                    <a:pt x="205099" y="342991"/>
                  </a:lnTo>
                  <a:lnTo>
                    <a:pt x="193866" y="335210"/>
                  </a:lnTo>
                  <a:lnTo>
                    <a:pt x="189357" y="322072"/>
                  </a:lnTo>
                  <a:lnTo>
                    <a:pt x="172211" y="177419"/>
                  </a:lnTo>
                  <a:lnTo>
                    <a:pt x="136905" y="177419"/>
                  </a:lnTo>
                  <a:lnTo>
                    <a:pt x="126901" y="176415"/>
                  </a:lnTo>
                  <a:lnTo>
                    <a:pt x="113714" y="171709"/>
                  </a:lnTo>
                  <a:lnTo>
                    <a:pt x="102509" y="163697"/>
                  </a:lnTo>
                  <a:lnTo>
                    <a:pt x="93830" y="152983"/>
                  </a:lnTo>
                  <a:lnTo>
                    <a:pt x="88223" y="140168"/>
                  </a:lnTo>
                  <a:lnTo>
                    <a:pt x="90931" y="282702"/>
                  </a:lnTo>
                  <a:lnTo>
                    <a:pt x="101218" y="291084"/>
                  </a:lnTo>
                  <a:close/>
                </a:path>
                <a:path w="315086" h="638556">
                  <a:moveTo>
                    <a:pt x="132207" y="90170"/>
                  </a:moveTo>
                  <a:lnTo>
                    <a:pt x="128397" y="93853"/>
                  </a:lnTo>
                  <a:lnTo>
                    <a:pt x="128397" y="131445"/>
                  </a:lnTo>
                  <a:lnTo>
                    <a:pt x="132207" y="135255"/>
                  </a:lnTo>
                  <a:lnTo>
                    <a:pt x="311277" y="135255"/>
                  </a:lnTo>
                  <a:lnTo>
                    <a:pt x="315086" y="131445"/>
                  </a:lnTo>
                  <a:lnTo>
                    <a:pt x="315086" y="93853"/>
                  </a:lnTo>
                  <a:lnTo>
                    <a:pt x="311277" y="90170"/>
                  </a:lnTo>
                  <a:lnTo>
                    <a:pt x="132207" y="90170"/>
                  </a:lnTo>
                  <a:close/>
                </a:path>
                <a:path w="315086" h="638556">
                  <a:moveTo>
                    <a:pt x="273811" y="47879"/>
                  </a:moveTo>
                  <a:lnTo>
                    <a:pt x="270506" y="34018"/>
                  </a:lnTo>
                  <a:lnTo>
                    <a:pt x="263929" y="21883"/>
                  </a:lnTo>
                  <a:lnTo>
                    <a:pt x="254603" y="11960"/>
                  </a:lnTo>
                  <a:lnTo>
                    <a:pt x="243048" y="4735"/>
                  </a:lnTo>
                  <a:lnTo>
                    <a:pt x="229785" y="694"/>
                  </a:lnTo>
                  <a:lnTo>
                    <a:pt x="221234" y="0"/>
                  </a:lnTo>
                  <a:lnTo>
                    <a:pt x="207070" y="1939"/>
                  </a:lnTo>
                  <a:lnTo>
                    <a:pt x="194385" y="7423"/>
                  </a:lnTo>
                  <a:lnTo>
                    <a:pt x="183738" y="15950"/>
                  </a:lnTo>
                  <a:lnTo>
                    <a:pt x="175691" y="27017"/>
                  </a:lnTo>
                  <a:lnTo>
                    <a:pt x="170802" y="40123"/>
                  </a:lnTo>
                  <a:lnTo>
                    <a:pt x="169672" y="47879"/>
                  </a:lnTo>
                  <a:lnTo>
                    <a:pt x="273811" y="47879"/>
                  </a:lnTo>
                  <a:close/>
                </a:path>
                <a:path w="315086" h="638556">
                  <a:moveTo>
                    <a:pt x="80497" y="98552"/>
                  </a:moveTo>
                  <a:lnTo>
                    <a:pt x="56260" y="98552"/>
                  </a:lnTo>
                  <a:lnTo>
                    <a:pt x="51576" y="98746"/>
                  </a:lnTo>
                  <a:lnTo>
                    <a:pt x="25399" y="107892"/>
                  </a:lnTo>
                  <a:lnTo>
                    <a:pt x="6969" y="128118"/>
                  </a:lnTo>
                  <a:lnTo>
                    <a:pt x="0" y="155829"/>
                  </a:lnTo>
                  <a:lnTo>
                    <a:pt x="0" y="582168"/>
                  </a:lnTo>
                  <a:lnTo>
                    <a:pt x="2955" y="600167"/>
                  </a:lnTo>
                  <a:lnTo>
                    <a:pt x="17857" y="623290"/>
                  </a:lnTo>
                  <a:lnTo>
                    <a:pt x="41954" y="636699"/>
                  </a:lnTo>
                  <a:lnTo>
                    <a:pt x="56260" y="638556"/>
                  </a:lnTo>
                  <a:lnTo>
                    <a:pt x="61432" y="638556"/>
                  </a:lnTo>
                  <a:lnTo>
                    <a:pt x="59777" y="461201"/>
                  </a:lnTo>
                  <a:lnTo>
                    <a:pt x="57303" y="449888"/>
                  </a:lnTo>
                  <a:lnTo>
                    <a:pt x="57303" y="297742"/>
                  </a:lnTo>
                  <a:lnTo>
                    <a:pt x="61849" y="286385"/>
                  </a:lnTo>
                  <a:lnTo>
                    <a:pt x="68900" y="280483"/>
                  </a:lnTo>
                  <a:lnTo>
                    <a:pt x="80305" y="278063"/>
                  </a:lnTo>
                  <a:lnTo>
                    <a:pt x="90931" y="282702"/>
                  </a:lnTo>
                  <a:lnTo>
                    <a:pt x="88223" y="140168"/>
                  </a:lnTo>
                  <a:lnTo>
                    <a:pt x="86232" y="125857"/>
                  </a:lnTo>
                  <a:lnTo>
                    <a:pt x="86232" y="98552"/>
                  </a:lnTo>
                  <a:lnTo>
                    <a:pt x="80497" y="98552"/>
                  </a:lnTo>
                  <a:close/>
                </a:path>
              </a:pathLst>
            </a:custGeom>
            <a:solidFill>
              <a:srgbClr val="FFFFFF"/>
            </a:solidFill>
          </p:spPr>
          <p:txBody>
            <a:bodyPr wrap="square" lIns="0" tIns="0" rIns="0" bIns="0" rtlCol="0">
              <a:noAutofit/>
            </a:bodyPr>
            <a:lstStyle/>
            <a:p>
              <a:endParaRPr sz="2000">
                <a:cs typeface="Arial" panose="020B0604020202020204" pitchFamily="34" charset="0"/>
              </a:endParaRPr>
            </a:p>
          </p:txBody>
        </p:sp>
        <p:sp>
          <p:nvSpPr>
            <p:cNvPr id="18" name="object 8">
              <a:extLst>
                <a:ext uri="{FF2B5EF4-FFF2-40B4-BE49-F238E27FC236}">
                  <a16:creationId xmlns:a16="http://schemas.microsoft.com/office/drawing/2014/main" id="{4D5755F3-124B-4B5C-2983-167413D747EF}"/>
                </a:ext>
              </a:extLst>
            </p:cNvPr>
            <p:cNvSpPr/>
            <p:nvPr/>
          </p:nvSpPr>
          <p:spPr>
            <a:xfrm>
              <a:off x="129539" y="5300472"/>
              <a:ext cx="1127760" cy="1127760"/>
            </a:xfrm>
            <a:prstGeom prst="rect">
              <a:avLst/>
            </a:prstGeom>
            <a:blipFill>
              <a:blip r:embed="rId5" cstate="print"/>
              <a:stretch>
                <a:fillRect/>
              </a:stretch>
            </a:blipFill>
          </p:spPr>
          <p:txBody>
            <a:bodyPr wrap="square" lIns="0" tIns="0" rIns="0" bIns="0" rtlCol="0">
              <a:noAutofit/>
            </a:bodyPr>
            <a:lstStyle/>
            <a:p>
              <a:endParaRPr sz="2000">
                <a:cs typeface="Arial" panose="020B0604020202020204" pitchFamily="34" charset="0"/>
              </a:endParaRPr>
            </a:p>
          </p:txBody>
        </p:sp>
        <p:sp>
          <p:nvSpPr>
            <p:cNvPr id="19" name="object 9">
              <a:extLst>
                <a:ext uri="{FF2B5EF4-FFF2-40B4-BE49-F238E27FC236}">
                  <a16:creationId xmlns:a16="http://schemas.microsoft.com/office/drawing/2014/main" id="{98944FE1-33A0-7A45-7CB9-1F5998B1F7B8}"/>
                </a:ext>
              </a:extLst>
            </p:cNvPr>
            <p:cNvSpPr/>
            <p:nvPr/>
          </p:nvSpPr>
          <p:spPr>
            <a:xfrm>
              <a:off x="381000" y="5542788"/>
              <a:ext cx="635508" cy="637032"/>
            </a:xfrm>
            <a:custGeom>
              <a:avLst/>
              <a:gdLst/>
              <a:ahLst/>
              <a:cxnLst/>
              <a:rect l="l" t="t" r="r" b="b"/>
              <a:pathLst>
                <a:path w="635508" h="637032">
                  <a:moveTo>
                    <a:pt x="518917" y="264012"/>
                  </a:moveTo>
                  <a:lnTo>
                    <a:pt x="525189" y="288635"/>
                  </a:lnTo>
                  <a:lnTo>
                    <a:pt x="528550" y="313902"/>
                  </a:lnTo>
                  <a:lnTo>
                    <a:pt x="529082" y="328752"/>
                  </a:lnTo>
                  <a:lnTo>
                    <a:pt x="528347" y="346709"/>
                  </a:lnTo>
                  <a:lnTo>
                    <a:pt x="526181" y="364285"/>
                  </a:lnTo>
                  <a:lnTo>
                    <a:pt x="522643" y="381422"/>
                  </a:lnTo>
                  <a:lnTo>
                    <a:pt x="517791" y="398061"/>
                  </a:lnTo>
                  <a:lnTo>
                    <a:pt x="511683" y="414144"/>
                  </a:lnTo>
                  <a:lnTo>
                    <a:pt x="504378" y="429612"/>
                  </a:lnTo>
                  <a:lnTo>
                    <a:pt x="495933" y="444408"/>
                  </a:lnTo>
                  <a:lnTo>
                    <a:pt x="486408" y="458473"/>
                  </a:lnTo>
                  <a:lnTo>
                    <a:pt x="475861" y="471747"/>
                  </a:lnTo>
                  <a:lnTo>
                    <a:pt x="464350" y="484174"/>
                  </a:lnTo>
                  <a:lnTo>
                    <a:pt x="451933" y="495695"/>
                  </a:lnTo>
                  <a:lnTo>
                    <a:pt x="438668" y="506250"/>
                  </a:lnTo>
                  <a:lnTo>
                    <a:pt x="424615" y="515783"/>
                  </a:lnTo>
                  <a:lnTo>
                    <a:pt x="409831" y="524234"/>
                  </a:lnTo>
                  <a:lnTo>
                    <a:pt x="394375" y="531545"/>
                  </a:lnTo>
                  <a:lnTo>
                    <a:pt x="378305" y="537658"/>
                  </a:lnTo>
                  <a:lnTo>
                    <a:pt x="361680" y="542513"/>
                  </a:lnTo>
                  <a:lnTo>
                    <a:pt x="344557" y="546054"/>
                  </a:lnTo>
                  <a:lnTo>
                    <a:pt x="326996" y="548222"/>
                  </a:lnTo>
                  <a:lnTo>
                    <a:pt x="309054" y="548957"/>
                  </a:lnTo>
                  <a:lnTo>
                    <a:pt x="290965" y="548222"/>
                  </a:lnTo>
                  <a:lnTo>
                    <a:pt x="273272" y="546054"/>
                  </a:lnTo>
                  <a:lnTo>
                    <a:pt x="256032" y="542513"/>
                  </a:lnTo>
                  <a:lnTo>
                    <a:pt x="239302" y="537658"/>
                  </a:lnTo>
                  <a:lnTo>
                    <a:pt x="223140" y="531545"/>
                  </a:lnTo>
                  <a:lnTo>
                    <a:pt x="207603" y="524234"/>
                  </a:lnTo>
                  <a:lnTo>
                    <a:pt x="192750" y="515783"/>
                  </a:lnTo>
                  <a:lnTo>
                    <a:pt x="178638" y="506250"/>
                  </a:lnTo>
                  <a:lnTo>
                    <a:pt x="165323" y="495695"/>
                  </a:lnTo>
                  <a:lnTo>
                    <a:pt x="152865" y="484174"/>
                  </a:lnTo>
                  <a:lnTo>
                    <a:pt x="141319" y="471747"/>
                  </a:lnTo>
                  <a:lnTo>
                    <a:pt x="130745" y="458473"/>
                  </a:lnTo>
                  <a:lnTo>
                    <a:pt x="121199" y="444408"/>
                  </a:lnTo>
                  <a:lnTo>
                    <a:pt x="112739" y="429612"/>
                  </a:lnTo>
                  <a:lnTo>
                    <a:pt x="105423" y="414144"/>
                  </a:lnTo>
                  <a:lnTo>
                    <a:pt x="99308" y="398061"/>
                  </a:lnTo>
                  <a:lnTo>
                    <a:pt x="94452" y="381422"/>
                  </a:lnTo>
                  <a:lnTo>
                    <a:pt x="90912" y="364285"/>
                  </a:lnTo>
                  <a:lnTo>
                    <a:pt x="88745" y="346709"/>
                  </a:lnTo>
                  <a:lnTo>
                    <a:pt x="88011" y="328752"/>
                  </a:lnTo>
                  <a:lnTo>
                    <a:pt x="88745" y="310650"/>
                  </a:lnTo>
                  <a:lnTo>
                    <a:pt x="90912" y="292943"/>
                  </a:lnTo>
                  <a:lnTo>
                    <a:pt x="94452" y="275690"/>
                  </a:lnTo>
                  <a:lnTo>
                    <a:pt x="99308" y="258947"/>
                  </a:lnTo>
                  <a:lnTo>
                    <a:pt x="105423" y="242772"/>
                  </a:lnTo>
                  <a:lnTo>
                    <a:pt x="112739" y="227224"/>
                  </a:lnTo>
                  <a:lnTo>
                    <a:pt x="121199" y="212358"/>
                  </a:lnTo>
                  <a:lnTo>
                    <a:pt x="130745" y="198234"/>
                  </a:lnTo>
                  <a:lnTo>
                    <a:pt x="141319" y="184909"/>
                  </a:lnTo>
                  <a:lnTo>
                    <a:pt x="152865" y="172440"/>
                  </a:lnTo>
                  <a:lnTo>
                    <a:pt x="165323" y="160885"/>
                  </a:lnTo>
                  <a:lnTo>
                    <a:pt x="178638" y="150302"/>
                  </a:lnTo>
                  <a:lnTo>
                    <a:pt x="192750" y="140748"/>
                  </a:lnTo>
                  <a:lnTo>
                    <a:pt x="207603" y="132281"/>
                  </a:lnTo>
                  <a:lnTo>
                    <a:pt x="223140" y="124958"/>
                  </a:lnTo>
                  <a:lnTo>
                    <a:pt x="239302" y="118838"/>
                  </a:lnTo>
                  <a:lnTo>
                    <a:pt x="256032" y="113977"/>
                  </a:lnTo>
                  <a:lnTo>
                    <a:pt x="273272" y="110434"/>
                  </a:lnTo>
                  <a:lnTo>
                    <a:pt x="290965" y="108266"/>
                  </a:lnTo>
                  <a:lnTo>
                    <a:pt x="309054" y="107530"/>
                  </a:lnTo>
                  <a:lnTo>
                    <a:pt x="321985" y="107963"/>
                  </a:lnTo>
                  <a:lnTo>
                    <a:pt x="347313" y="111243"/>
                  </a:lnTo>
                  <a:lnTo>
                    <a:pt x="371934" y="117337"/>
                  </a:lnTo>
                  <a:lnTo>
                    <a:pt x="382739" y="120853"/>
                  </a:lnTo>
                  <a:lnTo>
                    <a:pt x="382739" y="83985"/>
                  </a:lnTo>
                  <a:lnTo>
                    <a:pt x="384368" y="71188"/>
                  </a:lnTo>
                  <a:lnTo>
                    <a:pt x="389446" y="59469"/>
                  </a:lnTo>
                  <a:lnTo>
                    <a:pt x="396036" y="51206"/>
                  </a:lnTo>
                  <a:lnTo>
                    <a:pt x="410362" y="36830"/>
                  </a:lnTo>
                  <a:lnTo>
                    <a:pt x="398469" y="32916"/>
                  </a:lnTo>
                  <a:lnTo>
                    <a:pt x="373979" y="26508"/>
                  </a:lnTo>
                  <a:lnTo>
                    <a:pt x="348782" y="22087"/>
                  </a:lnTo>
                  <a:lnTo>
                    <a:pt x="323154" y="19768"/>
                  </a:lnTo>
                  <a:lnTo>
                    <a:pt x="309054" y="19431"/>
                  </a:lnTo>
                  <a:lnTo>
                    <a:pt x="283677" y="20454"/>
                  </a:lnTo>
                  <a:lnTo>
                    <a:pt x="258871" y="23474"/>
                  </a:lnTo>
                  <a:lnTo>
                    <a:pt x="234714" y="28409"/>
                  </a:lnTo>
                  <a:lnTo>
                    <a:pt x="211285" y="35181"/>
                  </a:lnTo>
                  <a:lnTo>
                    <a:pt x="188664" y="43711"/>
                  </a:lnTo>
                  <a:lnTo>
                    <a:pt x="166930" y="53919"/>
                  </a:lnTo>
                  <a:lnTo>
                    <a:pt x="146161" y="65727"/>
                  </a:lnTo>
                  <a:lnTo>
                    <a:pt x="126436" y="79055"/>
                  </a:lnTo>
                  <a:lnTo>
                    <a:pt x="107836" y="93824"/>
                  </a:lnTo>
                  <a:lnTo>
                    <a:pt x="90438" y="109955"/>
                  </a:lnTo>
                  <a:lnTo>
                    <a:pt x="74322" y="127368"/>
                  </a:lnTo>
                  <a:lnTo>
                    <a:pt x="59566" y="145985"/>
                  </a:lnTo>
                  <a:lnTo>
                    <a:pt x="46251" y="165727"/>
                  </a:lnTo>
                  <a:lnTo>
                    <a:pt x="34454" y="186514"/>
                  </a:lnTo>
                  <a:lnTo>
                    <a:pt x="24256" y="208267"/>
                  </a:lnTo>
                  <a:lnTo>
                    <a:pt x="15734" y="230906"/>
                  </a:lnTo>
                  <a:lnTo>
                    <a:pt x="8969" y="254354"/>
                  </a:lnTo>
                  <a:lnTo>
                    <a:pt x="4039" y="278530"/>
                  </a:lnTo>
                  <a:lnTo>
                    <a:pt x="1022" y="303356"/>
                  </a:lnTo>
                  <a:lnTo>
                    <a:pt x="0" y="328752"/>
                  </a:lnTo>
                  <a:lnTo>
                    <a:pt x="1022" y="354002"/>
                  </a:lnTo>
                  <a:lnTo>
                    <a:pt x="4039" y="378697"/>
                  </a:lnTo>
                  <a:lnTo>
                    <a:pt x="8969" y="402756"/>
                  </a:lnTo>
                  <a:lnTo>
                    <a:pt x="15734" y="426099"/>
                  </a:lnTo>
                  <a:lnTo>
                    <a:pt x="24256" y="448645"/>
                  </a:lnTo>
                  <a:lnTo>
                    <a:pt x="34454" y="470317"/>
                  </a:lnTo>
                  <a:lnTo>
                    <a:pt x="46251" y="491032"/>
                  </a:lnTo>
                  <a:lnTo>
                    <a:pt x="59566" y="510713"/>
                  </a:lnTo>
                  <a:lnTo>
                    <a:pt x="74322" y="529278"/>
                  </a:lnTo>
                  <a:lnTo>
                    <a:pt x="90438" y="546647"/>
                  </a:lnTo>
                  <a:lnTo>
                    <a:pt x="107836" y="562742"/>
                  </a:lnTo>
                  <a:lnTo>
                    <a:pt x="126436" y="577481"/>
                  </a:lnTo>
                  <a:lnTo>
                    <a:pt x="146161" y="590786"/>
                  </a:lnTo>
                  <a:lnTo>
                    <a:pt x="166930" y="602576"/>
                  </a:lnTo>
                  <a:lnTo>
                    <a:pt x="188664" y="612771"/>
                  </a:lnTo>
                  <a:lnTo>
                    <a:pt x="211285" y="621292"/>
                  </a:lnTo>
                  <a:lnTo>
                    <a:pt x="234714" y="628058"/>
                  </a:lnTo>
                  <a:lnTo>
                    <a:pt x="258871" y="632990"/>
                  </a:lnTo>
                  <a:lnTo>
                    <a:pt x="283677" y="636008"/>
                  </a:lnTo>
                  <a:lnTo>
                    <a:pt x="309054" y="637032"/>
                  </a:lnTo>
                  <a:lnTo>
                    <a:pt x="334284" y="636008"/>
                  </a:lnTo>
                  <a:lnTo>
                    <a:pt x="358959" y="632990"/>
                  </a:lnTo>
                  <a:lnTo>
                    <a:pt x="382998" y="628058"/>
                  </a:lnTo>
                  <a:lnTo>
                    <a:pt x="406322" y="621292"/>
                  </a:lnTo>
                  <a:lnTo>
                    <a:pt x="428851" y="612771"/>
                  </a:lnTo>
                  <a:lnTo>
                    <a:pt x="450505" y="602576"/>
                  </a:lnTo>
                  <a:lnTo>
                    <a:pt x="471205" y="590786"/>
                  </a:lnTo>
                  <a:lnTo>
                    <a:pt x="490870" y="577481"/>
                  </a:lnTo>
                  <a:lnTo>
                    <a:pt x="509420" y="562742"/>
                  </a:lnTo>
                  <a:lnTo>
                    <a:pt x="526776" y="546647"/>
                  </a:lnTo>
                  <a:lnTo>
                    <a:pt x="542859" y="529278"/>
                  </a:lnTo>
                  <a:lnTo>
                    <a:pt x="557587" y="510713"/>
                  </a:lnTo>
                  <a:lnTo>
                    <a:pt x="570882" y="491032"/>
                  </a:lnTo>
                  <a:lnTo>
                    <a:pt x="582663" y="470317"/>
                  </a:lnTo>
                  <a:lnTo>
                    <a:pt x="592850" y="448645"/>
                  </a:lnTo>
                  <a:lnTo>
                    <a:pt x="601365" y="426099"/>
                  </a:lnTo>
                  <a:lnTo>
                    <a:pt x="608126" y="402756"/>
                  </a:lnTo>
                  <a:lnTo>
                    <a:pt x="613054" y="378697"/>
                  </a:lnTo>
                  <a:lnTo>
                    <a:pt x="616070" y="354002"/>
                  </a:lnTo>
                  <a:lnTo>
                    <a:pt x="617093" y="328752"/>
                  </a:lnTo>
                  <a:lnTo>
                    <a:pt x="616833" y="315681"/>
                  </a:lnTo>
                  <a:lnTo>
                    <a:pt x="614759" y="289881"/>
                  </a:lnTo>
                  <a:lnTo>
                    <a:pt x="610611" y="264673"/>
                  </a:lnTo>
                  <a:lnTo>
                    <a:pt x="604390" y="240219"/>
                  </a:lnTo>
                  <a:lnTo>
                    <a:pt x="583311" y="238633"/>
                  </a:lnTo>
                  <a:lnTo>
                    <a:pt x="572640" y="246633"/>
                  </a:lnTo>
                  <a:lnTo>
                    <a:pt x="560668" y="250948"/>
                  </a:lnTo>
                  <a:lnTo>
                    <a:pt x="550570" y="251942"/>
                  </a:lnTo>
                  <a:lnTo>
                    <a:pt x="514756" y="251942"/>
                  </a:lnTo>
                  <a:lnTo>
                    <a:pt x="518917" y="264012"/>
                  </a:lnTo>
                  <a:close/>
                </a:path>
                <a:path w="635508" h="637032">
                  <a:moveTo>
                    <a:pt x="467365" y="205854"/>
                  </a:moveTo>
                  <a:lnTo>
                    <a:pt x="550570" y="205854"/>
                  </a:lnTo>
                  <a:lnTo>
                    <a:pt x="552965" y="203489"/>
                  </a:lnTo>
                  <a:lnTo>
                    <a:pt x="556693" y="199806"/>
                  </a:lnTo>
                  <a:lnTo>
                    <a:pt x="563073" y="193504"/>
                  </a:lnTo>
                  <a:lnTo>
                    <a:pt x="572819" y="183877"/>
                  </a:lnTo>
                  <a:lnTo>
                    <a:pt x="586642" y="170223"/>
                  </a:lnTo>
                  <a:lnTo>
                    <a:pt x="605256" y="151837"/>
                  </a:lnTo>
                  <a:lnTo>
                    <a:pt x="629373" y="128015"/>
                  </a:lnTo>
                  <a:lnTo>
                    <a:pt x="634479" y="121869"/>
                  </a:lnTo>
                  <a:lnTo>
                    <a:pt x="635508" y="115735"/>
                  </a:lnTo>
                  <a:lnTo>
                    <a:pt x="634479" y="109588"/>
                  </a:lnTo>
                  <a:lnTo>
                    <a:pt x="633463" y="107530"/>
                  </a:lnTo>
                  <a:lnTo>
                    <a:pt x="632434" y="104470"/>
                  </a:lnTo>
                  <a:lnTo>
                    <a:pt x="630389" y="101396"/>
                  </a:lnTo>
                  <a:lnTo>
                    <a:pt x="626300" y="98323"/>
                  </a:lnTo>
                  <a:lnTo>
                    <a:pt x="623227" y="95250"/>
                  </a:lnTo>
                  <a:lnTo>
                    <a:pt x="619137" y="94221"/>
                  </a:lnTo>
                  <a:lnTo>
                    <a:pt x="607686" y="94115"/>
                  </a:lnTo>
                  <a:lnTo>
                    <a:pt x="595777" y="93944"/>
                  </a:lnTo>
                  <a:lnTo>
                    <a:pt x="575148" y="93648"/>
                  </a:lnTo>
                  <a:lnTo>
                    <a:pt x="543407" y="93192"/>
                  </a:lnTo>
                  <a:lnTo>
                    <a:pt x="541331" y="90966"/>
                  </a:lnTo>
                  <a:lnTo>
                    <a:pt x="541246" y="84854"/>
                  </a:lnTo>
                  <a:lnTo>
                    <a:pt x="541072" y="72400"/>
                  </a:lnTo>
                  <a:lnTo>
                    <a:pt x="540779" y="51345"/>
                  </a:lnTo>
                  <a:lnTo>
                    <a:pt x="540334" y="19431"/>
                  </a:lnTo>
                  <a:lnTo>
                    <a:pt x="540334" y="16383"/>
                  </a:lnTo>
                  <a:lnTo>
                    <a:pt x="539318" y="13334"/>
                  </a:lnTo>
                  <a:lnTo>
                    <a:pt x="538289" y="10287"/>
                  </a:lnTo>
                  <a:lnTo>
                    <a:pt x="536244" y="7112"/>
                  </a:lnTo>
                  <a:lnTo>
                    <a:pt x="533171" y="4064"/>
                  </a:lnTo>
                  <a:lnTo>
                    <a:pt x="530097" y="2031"/>
                  </a:lnTo>
                  <a:lnTo>
                    <a:pt x="527037" y="1015"/>
                  </a:lnTo>
                  <a:lnTo>
                    <a:pt x="523963" y="0"/>
                  </a:lnTo>
                  <a:lnTo>
                    <a:pt x="517817" y="0"/>
                  </a:lnTo>
                  <a:lnTo>
                    <a:pt x="514756" y="1015"/>
                  </a:lnTo>
                  <a:lnTo>
                    <a:pt x="511683" y="2031"/>
                  </a:lnTo>
                  <a:lnTo>
                    <a:pt x="508609" y="4064"/>
                  </a:lnTo>
                  <a:lnTo>
                    <a:pt x="505105" y="6570"/>
                  </a:lnTo>
                  <a:lnTo>
                    <a:pt x="500936" y="10830"/>
                  </a:lnTo>
                  <a:lnTo>
                    <a:pt x="492333" y="19619"/>
                  </a:lnTo>
                  <a:lnTo>
                    <a:pt x="477688" y="34579"/>
                  </a:lnTo>
                  <a:lnTo>
                    <a:pt x="455396" y="57353"/>
                  </a:lnTo>
                  <a:lnTo>
                    <a:pt x="454480" y="58269"/>
                  </a:lnTo>
                  <a:lnTo>
                    <a:pt x="447655" y="65102"/>
                  </a:lnTo>
                  <a:lnTo>
                    <a:pt x="428790" y="83985"/>
                  </a:lnTo>
                  <a:lnTo>
                    <a:pt x="428790" y="175133"/>
                  </a:lnTo>
                  <a:lnTo>
                    <a:pt x="428056" y="175867"/>
                  </a:lnTo>
                  <a:lnTo>
                    <a:pt x="424708" y="179218"/>
                  </a:lnTo>
                  <a:lnTo>
                    <a:pt x="421418" y="182510"/>
                  </a:lnTo>
                  <a:lnTo>
                    <a:pt x="416714" y="187218"/>
                  </a:lnTo>
                  <a:lnTo>
                    <a:pt x="410342" y="193595"/>
                  </a:lnTo>
                  <a:lnTo>
                    <a:pt x="402050" y="201893"/>
                  </a:lnTo>
                  <a:lnTo>
                    <a:pt x="391584" y="212367"/>
                  </a:lnTo>
                  <a:lnTo>
                    <a:pt x="378692" y="225269"/>
                  </a:lnTo>
                  <a:lnTo>
                    <a:pt x="363121" y="240852"/>
                  </a:lnTo>
                  <a:lnTo>
                    <a:pt x="344617" y="259370"/>
                  </a:lnTo>
                  <a:lnTo>
                    <a:pt x="322929" y="281076"/>
                  </a:lnTo>
                  <a:lnTo>
                    <a:pt x="297802" y="306222"/>
                  </a:lnTo>
                  <a:lnTo>
                    <a:pt x="292191" y="314309"/>
                  </a:lnTo>
                  <a:lnTo>
                    <a:pt x="291162" y="326299"/>
                  </a:lnTo>
                  <a:lnTo>
                    <a:pt x="296773" y="336956"/>
                  </a:lnTo>
                  <a:lnTo>
                    <a:pt x="300863" y="342074"/>
                  </a:lnTo>
                  <a:lnTo>
                    <a:pt x="307009" y="344119"/>
                  </a:lnTo>
                  <a:lnTo>
                    <a:pt x="318262" y="344119"/>
                  </a:lnTo>
                  <a:lnTo>
                    <a:pt x="323380" y="342074"/>
                  </a:lnTo>
                  <a:lnTo>
                    <a:pt x="328498" y="337972"/>
                  </a:lnTo>
                  <a:lnTo>
                    <a:pt x="329882" y="336586"/>
                  </a:lnTo>
                  <a:lnTo>
                    <a:pt x="333282" y="333184"/>
                  </a:lnTo>
                  <a:lnTo>
                    <a:pt x="339971" y="326489"/>
                  </a:lnTo>
                  <a:lnTo>
                    <a:pt x="351064" y="315387"/>
                  </a:lnTo>
                  <a:lnTo>
                    <a:pt x="367675" y="298762"/>
                  </a:lnTo>
                  <a:lnTo>
                    <a:pt x="390918" y="275501"/>
                  </a:lnTo>
                  <a:lnTo>
                    <a:pt x="393131" y="273244"/>
                  </a:lnTo>
                  <a:lnTo>
                    <a:pt x="398037" y="268242"/>
                  </a:lnTo>
                  <a:lnTo>
                    <a:pt x="407387" y="258707"/>
                  </a:lnTo>
                  <a:lnTo>
                    <a:pt x="422617" y="243178"/>
                  </a:lnTo>
                  <a:lnTo>
                    <a:pt x="445160" y="220192"/>
                  </a:lnTo>
                  <a:lnTo>
                    <a:pt x="459486" y="205854"/>
                  </a:lnTo>
                  <a:lnTo>
                    <a:pt x="467365" y="205854"/>
                  </a:lnTo>
                  <a:close/>
                </a:path>
                <a:path w="635508" h="637032">
                  <a:moveTo>
                    <a:pt x="221433" y="479412"/>
                  </a:moveTo>
                  <a:lnTo>
                    <a:pt x="233753" y="485894"/>
                  </a:lnTo>
                  <a:lnTo>
                    <a:pt x="246622" y="491404"/>
                  </a:lnTo>
                  <a:lnTo>
                    <a:pt x="259989" y="495893"/>
                  </a:lnTo>
                  <a:lnTo>
                    <a:pt x="273805" y="499313"/>
                  </a:lnTo>
                  <a:lnTo>
                    <a:pt x="288020" y="501615"/>
                  </a:lnTo>
                  <a:lnTo>
                    <a:pt x="302583" y="502751"/>
                  </a:lnTo>
                  <a:lnTo>
                    <a:pt x="309054" y="502869"/>
                  </a:lnTo>
                  <a:lnTo>
                    <a:pt x="323647" y="502255"/>
                  </a:lnTo>
                  <a:lnTo>
                    <a:pt x="337926" y="500447"/>
                  </a:lnTo>
                  <a:lnTo>
                    <a:pt x="351842" y="497494"/>
                  </a:lnTo>
                  <a:lnTo>
                    <a:pt x="365341" y="493444"/>
                  </a:lnTo>
                  <a:lnTo>
                    <a:pt x="378373" y="488347"/>
                  </a:lnTo>
                  <a:lnTo>
                    <a:pt x="390887" y="482251"/>
                  </a:lnTo>
                  <a:lnTo>
                    <a:pt x="402830" y="475206"/>
                  </a:lnTo>
                  <a:lnTo>
                    <a:pt x="414151" y="467259"/>
                  </a:lnTo>
                  <a:lnTo>
                    <a:pt x="424800" y="458462"/>
                  </a:lnTo>
                  <a:lnTo>
                    <a:pt x="434723" y="448861"/>
                  </a:lnTo>
                  <a:lnTo>
                    <a:pt x="443871" y="438507"/>
                  </a:lnTo>
                  <a:lnTo>
                    <a:pt x="452191" y="427447"/>
                  </a:lnTo>
                  <a:lnTo>
                    <a:pt x="459632" y="415732"/>
                  </a:lnTo>
                  <a:lnTo>
                    <a:pt x="466143" y="403410"/>
                  </a:lnTo>
                  <a:lnTo>
                    <a:pt x="471672" y="390530"/>
                  </a:lnTo>
                  <a:lnTo>
                    <a:pt x="476168" y="377141"/>
                  </a:lnTo>
                  <a:lnTo>
                    <a:pt x="479579" y="363292"/>
                  </a:lnTo>
                  <a:lnTo>
                    <a:pt x="481853" y="349032"/>
                  </a:lnTo>
                  <a:lnTo>
                    <a:pt x="482940" y="334409"/>
                  </a:lnTo>
                  <a:lnTo>
                    <a:pt x="483031" y="328752"/>
                  </a:lnTo>
                  <a:lnTo>
                    <a:pt x="482522" y="315832"/>
                  </a:lnTo>
                  <a:lnTo>
                    <a:pt x="481046" y="303118"/>
                  </a:lnTo>
                  <a:lnTo>
                    <a:pt x="478680" y="290611"/>
                  </a:lnTo>
                  <a:lnTo>
                    <a:pt x="475501" y="278313"/>
                  </a:lnTo>
                  <a:lnTo>
                    <a:pt x="471586" y="266226"/>
                  </a:lnTo>
                  <a:lnTo>
                    <a:pt x="469722" y="261162"/>
                  </a:lnTo>
                  <a:lnTo>
                    <a:pt x="446422" y="284481"/>
                  </a:lnTo>
                  <a:lnTo>
                    <a:pt x="429664" y="301252"/>
                  </a:lnTo>
                  <a:lnTo>
                    <a:pt x="418370" y="312555"/>
                  </a:lnTo>
                  <a:lnTo>
                    <a:pt x="411462" y="319468"/>
                  </a:lnTo>
                  <a:lnTo>
                    <a:pt x="407862" y="323071"/>
                  </a:lnTo>
                  <a:lnTo>
                    <a:pt x="406273" y="325678"/>
                  </a:lnTo>
                  <a:lnTo>
                    <a:pt x="406273" y="328752"/>
                  </a:lnTo>
                  <a:lnTo>
                    <a:pt x="405186" y="343423"/>
                  </a:lnTo>
                  <a:lnTo>
                    <a:pt x="402033" y="357419"/>
                  </a:lnTo>
                  <a:lnTo>
                    <a:pt x="396977" y="370583"/>
                  </a:lnTo>
                  <a:lnTo>
                    <a:pt x="390179" y="382756"/>
                  </a:lnTo>
                  <a:lnTo>
                    <a:pt x="381800" y="393783"/>
                  </a:lnTo>
                  <a:lnTo>
                    <a:pt x="372003" y="403507"/>
                  </a:lnTo>
                  <a:lnTo>
                    <a:pt x="360949" y="411768"/>
                  </a:lnTo>
                  <a:lnTo>
                    <a:pt x="348800" y="418412"/>
                  </a:lnTo>
                  <a:lnTo>
                    <a:pt x="335718" y="423280"/>
                  </a:lnTo>
                  <a:lnTo>
                    <a:pt x="321865" y="426215"/>
                  </a:lnTo>
                  <a:lnTo>
                    <a:pt x="309054" y="427075"/>
                  </a:lnTo>
                  <a:lnTo>
                    <a:pt x="294468" y="425998"/>
                  </a:lnTo>
                  <a:lnTo>
                    <a:pt x="280549" y="422869"/>
                  </a:lnTo>
                  <a:lnTo>
                    <a:pt x="267453" y="417844"/>
                  </a:lnTo>
                  <a:lnTo>
                    <a:pt x="255332" y="411076"/>
                  </a:lnTo>
                  <a:lnTo>
                    <a:pt x="244343" y="402722"/>
                  </a:lnTo>
                  <a:lnTo>
                    <a:pt x="234639" y="392935"/>
                  </a:lnTo>
                  <a:lnTo>
                    <a:pt x="226375" y="381870"/>
                  </a:lnTo>
                  <a:lnTo>
                    <a:pt x="219705" y="369682"/>
                  </a:lnTo>
                  <a:lnTo>
                    <a:pt x="214785" y="356525"/>
                  </a:lnTo>
                  <a:lnTo>
                    <a:pt x="211768" y="342555"/>
                  </a:lnTo>
                  <a:lnTo>
                    <a:pt x="210807" y="328752"/>
                  </a:lnTo>
                  <a:lnTo>
                    <a:pt x="211870" y="314080"/>
                  </a:lnTo>
                  <a:lnTo>
                    <a:pt x="214963" y="300084"/>
                  </a:lnTo>
                  <a:lnTo>
                    <a:pt x="219936" y="286921"/>
                  </a:lnTo>
                  <a:lnTo>
                    <a:pt x="226642" y="274748"/>
                  </a:lnTo>
                  <a:lnTo>
                    <a:pt x="234934" y="263722"/>
                  </a:lnTo>
                  <a:lnTo>
                    <a:pt x="244665" y="254001"/>
                  </a:lnTo>
                  <a:lnTo>
                    <a:pt x="255686" y="245741"/>
                  </a:lnTo>
                  <a:lnTo>
                    <a:pt x="267849" y="239099"/>
                  </a:lnTo>
                  <a:lnTo>
                    <a:pt x="281008" y="234233"/>
                  </a:lnTo>
                  <a:lnTo>
                    <a:pt x="295014" y="231299"/>
                  </a:lnTo>
                  <a:lnTo>
                    <a:pt x="308025" y="230441"/>
                  </a:lnTo>
                  <a:lnTo>
                    <a:pt x="331380" y="207068"/>
                  </a:lnTo>
                  <a:lnTo>
                    <a:pt x="348281" y="190154"/>
                  </a:lnTo>
                  <a:lnTo>
                    <a:pt x="359770" y="178655"/>
                  </a:lnTo>
                  <a:lnTo>
                    <a:pt x="366893" y="171527"/>
                  </a:lnTo>
                  <a:lnTo>
                    <a:pt x="370694" y="167723"/>
                  </a:lnTo>
                  <a:lnTo>
                    <a:pt x="360324" y="161949"/>
                  </a:lnTo>
                  <a:lnTo>
                    <a:pt x="347956" y="158597"/>
                  </a:lnTo>
                  <a:lnTo>
                    <a:pt x="335446" y="155998"/>
                  </a:lnTo>
                  <a:lnTo>
                    <a:pt x="322838" y="154293"/>
                  </a:lnTo>
                  <a:lnTo>
                    <a:pt x="310180" y="153623"/>
                  </a:lnTo>
                  <a:lnTo>
                    <a:pt x="309054" y="153619"/>
                  </a:lnTo>
                  <a:lnTo>
                    <a:pt x="294397" y="154233"/>
                  </a:lnTo>
                  <a:lnTo>
                    <a:pt x="280064" y="156043"/>
                  </a:lnTo>
                  <a:lnTo>
                    <a:pt x="266105" y="158998"/>
                  </a:lnTo>
                  <a:lnTo>
                    <a:pt x="252569" y="163049"/>
                  </a:lnTo>
                  <a:lnTo>
                    <a:pt x="239508" y="168146"/>
                  </a:lnTo>
                  <a:lnTo>
                    <a:pt x="226969" y="174240"/>
                  </a:lnTo>
                  <a:lnTo>
                    <a:pt x="215003" y="181280"/>
                  </a:lnTo>
                  <a:lnTo>
                    <a:pt x="203660" y="189217"/>
                  </a:lnTo>
                  <a:lnTo>
                    <a:pt x="192990" y="198000"/>
                  </a:lnTo>
                  <a:lnTo>
                    <a:pt x="183041" y="207581"/>
                  </a:lnTo>
                  <a:lnTo>
                    <a:pt x="173865" y="217909"/>
                  </a:lnTo>
                  <a:lnTo>
                    <a:pt x="165510" y="228935"/>
                  </a:lnTo>
                  <a:lnTo>
                    <a:pt x="158027" y="240608"/>
                  </a:lnTo>
                  <a:lnTo>
                    <a:pt x="151465" y="252880"/>
                  </a:lnTo>
                  <a:lnTo>
                    <a:pt x="145873" y="265699"/>
                  </a:lnTo>
                  <a:lnTo>
                    <a:pt x="141303" y="279017"/>
                  </a:lnTo>
                  <a:lnTo>
                    <a:pt x="137802" y="292784"/>
                  </a:lnTo>
                  <a:lnTo>
                    <a:pt x="135422" y="306950"/>
                  </a:lnTo>
                  <a:lnTo>
                    <a:pt x="134212" y="321464"/>
                  </a:lnTo>
                  <a:lnTo>
                    <a:pt x="134061" y="328752"/>
                  </a:lnTo>
                  <a:lnTo>
                    <a:pt x="134678" y="343457"/>
                  </a:lnTo>
                  <a:lnTo>
                    <a:pt x="136497" y="357820"/>
                  </a:lnTo>
                  <a:lnTo>
                    <a:pt x="139466" y="371794"/>
                  </a:lnTo>
                  <a:lnTo>
                    <a:pt x="143537" y="385330"/>
                  </a:lnTo>
                  <a:lnTo>
                    <a:pt x="148658" y="398378"/>
                  </a:lnTo>
                  <a:lnTo>
                    <a:pt x="154780" y="410891"/>
                  </a:lnTo>
                  <a:lnTo>
                    <a:pt x="161852" y="422820"/>
                  </a:lnTo>
                  <a:lnTo>
                    <a:pt x="169825" y="434116"/>
                  </a:lnTo>
                  <a:lnTo>
                    <a:pt x="178647" y="444732"/>
                  </a:lnTo>
                  <a:lnTo>
                    <a:pt x="188269" y="454617"/>
                  </a:lnTo>
                  <a:lnTo>
                    <a:pt x="198641" y="463725"/>
                  </a:lnTo>
                  <a:lnTo>
                    <a:pt x="209713" y="472006"/>
                  </a:lnTo>
                  <a:lnTo>
                    <a:pt x="221433" y="479412"/>
                  </a:lnTo>
                  <a:close/>
                </a:path>
              </a:pathLst>
            </a:custGeom>
            <a:solidFill>
              <a:srgbClr val="FFFFFF"/>
            </a:solidFill>
          </p:spPr>
          <p:txBody>
            <a:bodyPr wrap="square" lIns="0" tIns="0" rIns="0" bIns="0" rtlCol="0">
              <a:noAutofit/>
            </a:bodyPr>
            <a:lstStyle/>
            <a:p>
              <a:endParaRPr sz="2000">
                <a:cs typeface="Arial" panose="020B0604020202020204" pitchFamily="34" charset="0"/>
              </a:endParaRPr>
            </a:p>
          </p:txBody>
        </p:sp>
        <p:sp>
          <p:nvSpPr>
            <p:cNvPr id="20" name="object 5">
              <a:extLst>
                <a:ext uri="{FF2B5EF4-FFF2-40B4-BE49-F238E27FC236}">
                  <a16:creationId xmlns:a16="http://schemas.microsoft.com/office/drawing/2014/main" id="{16755D0C-88FC-8D34-4608-20F91B3815D9}"/>
                </a:ext>
              </a:extLst>
            </p:cNvPr>
            <p:cNvSpPr txBox="1"/>
            <p:nvPr/>
          </p:nvSpPr>
          <p:spPr>
            <a:xfrm>
              <a:off x="4509008" y="1197286"/>
              <a:ext cx="5102859" cy="1116373"/>
            </a:xfrm>
            <a:prstGeom prst="rect">
              <a:avLst/>
            </a:prstGeom>
          </p:spPr>
          <p:txBody>
            <a:bodyPr wrap="square" lIns="0" tIns="0" rIns="0" bIns="0" rtlCol="0">
              <a:noAutofit/>
            </a:bodyPr>
            <a:lstStyle/>
            <a:p>
              <a:pPr marL="12700" marR="3176293" algn="just">
                <a:lnSpc>
                  <a:spcPts val="2530"/>
                </a:lnSpc>
                <a:spcBef>
                  <a:spcPts val="126"/>
                </a:spcBef>
              </a:pPr>
              <a:r>
                <a:rPr sz="3600" b="1" spc="-9" baseline="3413" dirty="0">
                  <a:solidFill>
                    <a:srgbClr val="0B4049"/>
                  </a:solidFill>
                  <a:latin typeface="Book Antiqua" panose="02040602050305030304" pitchFamily="18" charset="0"/>
                  <a:cs typeface="Arial" panose="020B0604020202020204" pitchFamily="34" charset="0"/>
                </a:rPr>
                <a:t>D</a:t>
              </a:r>
              <a:r>
                <a:rPr sz="3600" b="1" spc="-14" baseline="3413" dirty="0">
                  <a:solidFill>
                    <a:srgbClr val="0B4049"/>
                  </a:solidFill>
                  <a:latin typeface="Book Antiqua" panose="02040602050305030304" pitchFamily="18" charset="0"/>
                  <a:cs typeface="Arial" panose="020B0604020202020204" pitchFamily="34" charset="0"/>
                </a:rPr>
                <a:t>E</a:t>
              </a:r>
              <a:r>
                <a:rPr sz="3600" b="1" spc="-34" baseline="3413" dirty="0">
                  <a:solidFill>
                    <a:srgbClr val="0B4049"/>
                  </a:solidFill>
                  <a:latin typeface="Book Antiqua" panose="02040602050305030304" pitchFamily="18" charset="0"/>
                  <a:cs typeface="Arial" panose="020B0604020202020204" pitchFamily="34" charset="0"/>
                </a:rPr>
                <a:t>S</a:t>
              </a:r>
              <a:r>
                <a:rPr sz="3600" b="1" spc="-25" baseline="3413" dirty="0">
                  <a:solidFill>
                    <a:srgbClr val="0B4049"/>
                  </a:solidFill>
                  <a:latin typeface="Book Antiqua" panose="02040602050305030304" pitchFamily="18" charset="0"/>
                  <a:cs typeface="Arial" panose="020B0604020202020204" pitchFamily="34" charset="0"/>
                </a:rPr>
                <a:t>C</a:t>
              </a:r>
              <a:r>
                <a:rPr sz="3600" b="1" spc="-34" baseline="3413" dirty="0">
                  <a:solidFill>
                    <a:srgbClr val="0B4049"/>
                  </a:solidFill>
                  <a:latin typeface="Book Antiqua" panose="02040602050305030304" pitchFamily="18" charset="0"/>
                  <a:cs typeface="Arial" panose="020B0604020202020204" pitchFamily="34" charset="0"/>
                </a:rPr>
                <a:t>R</a:t>
              </a:r>
              <a:r>
                <a:rPr sz="3600" b="1" spc="0" baseline="3413" dirty="0">
                  <a:solidFill>
                    <a:srgbClr val="0B4049"/>
                  </a:solidFill>
                  <a:latin typeface="Book Antiqua" panose="02040602050305030304" pitchFamily="18" charset="0"/>
                  <a:cs typeface="Arial" panose="020B0604020202020204" pitchFamily="34" charset="0"/>
                </a:rPr>
                <a:t>I</a:t>
              </a:r>
              <a:r>
                <a:rPr sz="3600" b="1" spc="-34" baseline="3413" dirty="0">
                  <a:solidFill>
                    <a:srgbClr val="0B4049"/>
                  </a:solidFill>
                  <a:latin typeface="Book Antiqua" panose="02040602050305030304" pitchFamily="18" charset="0"/>
                  <a:cs typeface="Arial" panose="020B0604020202020204" pitchFamily="34" charset="0"/>
                </a:rPr>
                <a:t>B</a:t>
              </a:r>
              <a:r>
                <a:rPr lang="es-PE" sz="3600" b="1" spc="-14" baseline="3413" dirty="0">
                  <a:solidFill>
                    <a:srgbClr val="0B4049"/>
                  </a:solidFill>
                  <a:latin typeface="Book Antiqua" panose="02040602050305030304" pitchFamily="18" charset="0"/>
                  <a:cs typeface="Arial" panose="020B0604020202020204" pitchFamily="34" charset="0"/>
                </a:rPr>
                <a:t>E</a:t>
              </a:r>
              <a:r>
                <a:rPr sz="3600" b="1" spc="0" baseline="3413" dirty="0">
                  <a:solidFill>
                    <a:srgbClr val="0B4049"/>
                  </a:solidFill>
                  <a:latin typeface="Book Antiqua" panose="02040602050305030304" pitchFamily="18" charset="0"/>
                  <a:cs typeface="Arial" panose="020B0604020202020204" pitchFamily="34" charset="0"/>
                </a:rPr>
                <a:t>N</a:t>
              </a:r>
              <a:endParaRPr sz="2400" b="1" dirty="0">
                <a:solidFill>
                  <a:srgbClr val="0B4049"/>
                </a:solidFill>
                <a:latin typeface="Book Antiqua" panose="02040602050305030304" pitchFamily="18" charset="0"/>
                <a:cs typeface="Arial" panose="020B0604020202020204" pitchFamily="34" charset="0"/>
              </a:endParaRPr>
            </a:p>
            <a:p>
              <a:pPr marL="12700" algn="just">
                <a:lnSpc>
                  <a:spcPts val="1730"/>
                </a:lnSpc>
                <a:spcBef>
                  <a:spcPts val="801"/>
                </a:spcBef>
              </a:pPr>
              <a:r>
                <a:rPr spc="0" dirty="0">
                  <a:solidFill>
                    <a:srgbClr val="001F5F"/>
                  </a:solidFill>
                  <a:latin typeface="Book Antiqua" panose="02040602050305030304" pitchFamily="18" charset="0"/>
                  <a:cs typeface="Arial" panose="020B0604020202020204" pitchFamily="34" charset="0"/>
                </a:rPr>
                <a:t>El</a:t>
              </a:r>
              <a:r>
                <a:rPr spc="-14"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desarro</a:t>
              </a:r>
              <a:r>
                <a:rPr spc="-14" dirty="0">
                  <a:solidFill>
                    <a:srgbClr val="001F5F"/>
                  </a:solidFill>
                  <a:latin typeface="Book Antiqua" panose="02040602050305030304" pitchFamily="18" charset="0"/>
                  <a:cs typeface="Arial" panose="020B0604020202020204" pitchFamily="34" charset="0"/>
                </a:rPr>
                <a:t>l</a:t>
              </a:r>
              <a:r>
                <a:rPr spc="0" dirty="0">
                  <a:solidFill>
                    <a:srgbClr val="001F5F"/>
                  </a:solidFill>
                  <a:latin typeface="Book Antiqua" panose="02040602050305030304" pitchFamily="18" charset="0"/>
                  <a:cs typeface="Arial" panose="020B0604020202020204" pitchFamily="34" charset="0"/>
                </a:rPr>
                <a:t>lo</a:t>
              </a:r>
              <a:r>
                <a:rPr spc="-49"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de</a:t>
              </a:r>
              <a:r>
                <a:rPr spc="-14"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la</a:t>
              </a:r>
              <a:r>
                <a:rPr spc="-14"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compete</a:t>
              </a:r>
              <a:r>
                <a:rPr spc="-14" dirty="0">
                  <a:solidFill>
                    <a:srgbClr val="001F5F"/>
                  </a:solidFill>
                  <a:latin typeface="Book Antiqua" panose="02040602050305030304" pitchFamily="18" charset="0"/>
                  <a:cs typeface="Arial" panose="020B0604020202020204" pitchFamily="34" charset="0"/>
                </a:rPr>
                <a:t>n</a:t>
              </a:r>
              <a:r>
                <a:rPr spc="0" dirty="0">
                  <a:solidFill>
                    <a:srgbClr val="001F5F"/>
                  </a:solidFill>
                  <a:latin typeface="Book Antiqua" panose="02040602050305030304" pitchFamily="18" charset="0"/>
                  <a:cs typeface="Arial" panose="020B0604020202020204" pitchFamily="34" charset="0"/>
                </a:rPr>
                <a:t>cia</a:t>
              </a:r>
              <a:r>
                <a:rPr spc="-49"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en niveles</a:t>
              </a:r>
              <a:r>
                <a:rPr spc="-34"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de</a:t>
              </a:r>
              <a:r>
                <a:rPr spc="-25"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creciente</a:t>
              </a:r>
              <a:r>
                <a:rPr spc="-49"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complejid</a:t>
              </a:r>
              <a:r>
                <a:rPr spc="-14" dirty="0">
                  <a:solidFill>
                    <a:srgbClr val="001F5F"/>
                  </a:solidFill>
                  <a:latin typeface="Book Antiqua" panose="02040602050305030304" pitchFamily="18" charset="0"/>
                  <a:cs typeface="Arial" panose="020B0604020202020204" pitchFamily="34" charset="0"/>
                </a:rPr>
                <a:t>a</a:t>
              </a:r>
              <a:r>
                <a:rPr spc="0" dirty="0">
                  <a:solidFill>
                    <a:srgbClr val="001F5F"/>
                  </a:solidFill>
                  <a:latin typeface="Book Antiqua" panose="02040602050305030304" pitchFamily="18" charset="0"/>
                  <a:cs typeface="Arial" panose="020B0604020202020204" pitchFamily="34" charset="0"/>
                </a:rPr>
                <a:t>d</a:t>
              </a:r>
              <a:r>
                <a:rPr spc="-49"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a lo</a:t>
              </a:r>
              <a:r>
                <a:rPr spc="-14"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lar</a:t>
              </a:r>
              <a:r>
                <a:rPr spc="-4" dirty="0">
                  <a:solidFill>
                    <a:srgbClr val="001F5F"/>
                  </a:solidFill>
                  <a:latin typeface="Book Antiqua" panose="02040602050305030304" pitchFamily="18" charset="0"/>
                  <a:cs typeface="Arial" panose="020B0604020202020204" pitchFamily="34" charset="0"/>
                </a:rPr>
                <a:t>g</a:t>
              </a:r>
              <a:r>
                <a:rPr spc="0" dirty="0">
                  <a:solidFill>
                    <a:srgbClr val="001F5F"/>
                  </a:solidFill>
                  <a:latin typeface="Book Antiqua" panose="02040602050305030304" pitchFamily="18" charset="0"/>
                  <a:cs typeface="Arial" panose="020B0604020202020204" pitchFamily="34" charset="0"/>
                </a:rPr>
                <a:t>o</a:t>
              </a:r>
              <a:r>
                <a:rPr spc="-39"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de</a:t>
              </a:r>
              <a:r>
                <a:rPr spc="-14"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la</a:t>
              </a:r>
              <a:r>
                <a:rPr spc="-14"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EB.</a:t>
              </a:r>
              <a:endParaRPr dirty="0">
                <a:latin typeface="Book Antiqua" panose="02040602050305030304" pitchFamily="18" charset="0"/>
                <a:cs typeface="Arial" panose="020B0604020202020204" pitchFamily="34" charset="0"/>
              </a:endParaRPr>
            </a:p>
          </p:txBody>
        </p:sp>
        <p:sp>
          <p:nvSpPr>
            <p:cNvPr id="21" name="object 4">
              <a:extLst>
                <a:ext uri="{FF2B5EF4-FFF2-40B4-BE49-F238E27FC236}">
                  <a16:creationId xmlns:a16="http://schemas.microsoft.com/office/drawing/2014/main" id="{5DAA77A5-A437-9BE8-3727-C2619EC75A6B}"/>
                </a:ext>
              </a:extLst>
            </p:cNvPr>
            <p:cNvSpPr txBox="1"/>
            <p:nvPr/>
          </p:nvSpPr>
          <p:spPr>
            <a:xfrm>
              <a:off x="3570478" y="2563905"/>
              <a:ext cx="4152672" cy="1116065"/>
            </a:xfrm>
            <a:prstGeom prst="rect">
              <a:avLst/>
            </a:prstGeom>
          </p:spPr>
          <p:txBody>
            <a:bodyPr wrap="square" lIns="0" tIns="0" rIns="0" bIns="0" rtlCol="0">
              <a:noAutofit/>
            </a:bodyPr>
            <a:lstStyle/>
            <a:p>
              <a:pPr marL="12700" marR="26144">
                <a:lnSpc>
                  <a:spcPts val="2530"/>
                </a:lnSpc>
                <a:spcBef>
                  <a:spcPts val="126"/>
                </a:spcBef>
              </a:pPr>
              <a:r>
                <a:rPr sz="3600" b="1" spc="0" baseline="3413" dirty="0">
                  <a:solidFill>
                    <a:srgbClr val="0B4049"/>
                  </a:solidFill>
                  <a:latin typeface="Book Antiqua" panose="02040602050305030304" pitchFamily="18" charset="0"/>
                  <a:cs typeface="Arial" panose="020B0604020202020204" pitchFamily="34" charset="0"/>
                </a:rPr>
                <a:t>E</a:t>
              </a:r>
              <a:r>
                <a:rPr sz="3600" b="1" spc="-19" baseline="3413" dirty="0">
                  <a:solidFill>
                    <a:srgbClr val="0B4049"/>
                  </a:solidFill>
                  <a:latin typeface="Book Antiqua" panose="02040602050305030304" pitchFamily="18" charset="0"/>
                  <a:cs typeface="Arial" panose="020B0604020202020204" pitchFamily="34" charset="0"/>
                </a:rPr>
                <a:t>S</a:t>
              </a:r>
              <a:r>
                <a:rPr sz="3600" b="1" spc="-150" baseline="3413" dirty="0">
                  <a:solidFill>
                    <a:srgbClr val="0B4049"/>
                  </a:solidFill>
                  <a:latin typeface="Book Antiqua" panose="02040602050305030304" pitchFamily="18" charset="0"/>
                  <a:cs typeface="Arial" panose="020B0604020202020204" pitchFamily="34" charset="0"/>
                </a:rPr>
                <a:t>T</a:t>
              </a:r>
              <a:r>
                <a:rPr sz="3600" b="1" spc="-25" baseline="3413" dirty="0">
                  <a:solidFill>
                    <a:srgbClr val="0B4049"/>
                  </a:solidFill>
                  <a:latin typeface="Book Antiqua" panose="02040602050305030304" pitchFamily="18" charset="0"/>
                  <a:cs typeface="Arial" panose="020B0604020202020204" pitchFamily="34" charset="0"/>
                </a:rPr>
                <a:t>ABLE</a:t>
              </a:r>
              <a:r>
                <a:rPr sz="3600" b="1" spc="-19" baseline="3413" dirty="0">
                  <a:solidFill>
                    <a:srgbClr val="0B4049"/>
                  </a:solidFill>
                  <a:latin typeface="Book Antiqua" panose="02040602050305030304" pitchFamily="18" charset="0"/>
                  <a:cs typeface="Arial" panose="020B0604020202020204" pitchFamily="34" charset="0"/>
                </a:rPr>
                <a:t>C</a:t>
              </a:r>
              <a:r>
                <a:rPr sz="3600" b="1" spc="-25" baseline="3413" dirty="0">
                  <a:solidFill>
                    <a:srgbClr val="0B4049"/>
                  </a:solidFill>
                  <a:latin typeface="Book Antiqua" panose="02040602050305030304" pitchFamily="18" charset="0"/>
                  <a:cs typeface="Arial" panose="020B0604020202020204" pitchFamily="34" charset="0"/>
                </a:rPr>
                <a:t>E</a:t>
              </a:r>
              <a:r>
                <a:rPr sz="3600" b="1" spc="0" baseline="3413" dirty="0">
                  <a:solidFill>
                    <a:srgbClr val="0B4049"/>
                  </a:solidFill>
                  <a:latin typeface="Book Antiqua" panose="02040602050305030304" pitchFamily="18" charset="0"/>
                  <a:cs typeface="Arial" panose="020B0604020202020204" pitchFamily="34" charset="0"/>
                </a:rPr>
                <a:t>N</a:t>
              </a:r>
              <a:endParaRPr sz="2400" b="1" dirty="0">
                <a:solidFill>
                  <a:srgbClr val="0B4049"/>
                </a:solidFill>
                <a:latin typeface="Book Antiqua" panose="02040602050305030304" pitchFamily="18" charset="0"/>
                <a:cs typeface="Arial" panose="020B0604020202020204" pitchFamily="34" charset="0"/>
              </a:endParaRPr>
            </a:p>
            <a:p>
              <a:pPr marL="12700">
                <a:lnSpc>
                  <a:spcPts val="1730"/>
                </a:lnSpc>
                <a:spcBef>
                  <a:spcPts val="801"/>
                </a:spcBef>
              </a:pPr>
              <a:r>
                <a:rPr spc="0" dirty="0">
                  <a:solidFill>
                    <a:srgbClr val="001F5F"/>
                  </a:solidFill>
                  <a:latin typeface="Book Antiqua" panose="02040602050305030304" pitchFamily="18" charset="0"/>
                  <a:cs typeface="Arial" panose="020B0604020202020204" pitchFamily="34" charset="0"/>
                </a:rPr>
                <a:t>El</a:t>
              </a:r>
              <a:r>
                <a:rPr spc="-14"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nivel</a:t>
              </a:r>
              <a:r>
                <a:rPr spc="-34"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que</a:t>
              </a:r>
              <a:r>
                <a:rPr spc="-14"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se</a:t>
              </a:r>
              <a:r>
                <a:rPr spc="-24"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espera</a:t>
              </a:r>
              <a:r>
                <a:rPr spc="-34"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puedan alcanzar</a:t>
              </a:r>
              <a:r>
                <a:rPr spc="-50"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todos</a:t>
              </a:r>
              <a:r>
                <a:rPr spc="-24"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los</a:t>
              </a:r>
              <a:r>
                <a:rPr spc="-24"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estudian</a:t>
              </a:r>
              <a:r>
                <a:rPr spc="-14" dirty="0">
                  <a:solidFill>
                    <a:srgbClr val="001F5F"/>
                  </a:solidFill>
                  <a:latin typeface="Book Antiqua" panose="02040602050305030304" pitchFamily="18" charset="0"/>
                  <a:cs typeface="Arial" panose="020B0604020202020204" pitchFamily="34" charset="0"/>
                </a:rPr>
                <a:t>t</a:t>
              </a:r>
              <a:r>
                <a:rPr spc="0" dirty="0">
                  <a:solidFill>
                    <a:srgbClr val="001F5F"/>
                  </a:solidFill>
                  <a:latin typeface="Book Antiqua" panose="02040602050305030304" pitchFamily="18" charset="0"/>
                  <a:cs typeface="Arial" panose="020B0604020202020204" pitchFamily="34" charset="0"/>
                </a:rPr>
                <a:t>es finalizar</a:t>
              </a:r>
              <a:r>
                <a:rPr spc="-50"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los</a:t>
              </a:r>
              <a:r>
                <a:rPr spc="-24"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ciclos</a:t>
              </a:r>
              <a:r>
                <a:rPr spc="-34"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de</a:t>
              </a:r>
              <a:r>
                <a:rPr spc="-14"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la</a:t>
              </a:r>
              <a:r>
                <a:rPr spc="-14"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EB.</a:t>
              </a:r>
              <a:endParaRPr dirty="0">
                <a:latin typeface="Book Antiqua" panose="02040602050305030304" pitchFamily="18" charset="0"/>
                <a:cs typeface="Arial" panose="020B0604020202020204" pitchFamily="34" charset="0"/>
              </a:endParaRPr>
            </a:p>
          </p:txBody>
        </p:sp>
        <p:sp>
          <p:nvSpPr>
            <p:cNvPr id="22" name="object 3">
              <a:extLst>
                <a:ext uri="{FF2B5EF4-FFF2-40B4-BE49-F238E27FC236}">
                  <a16:creationId xmlns:a16="http://schemas.microsoft.com/office/drawing/2014/main" id="{35C05BCA-2336-D211-3EEA-24446AD9662F}"/>
                </a:ext>
              </a:extLst>
            </p:cNvPr>
            <p:cNvSpPr txBox="1"/>
            <p:nvPr/>
          </p:nvSpPr>
          <p:spPr>
            <a:xfrm>
              <a:off x="7802549" y="3206515"/>
              <a:ext cx="334054" cy="254000"/>
            </a:xfrm>
            <a:prstGeom prst="rect">
              <a:avLst/>
            </a:prstGeom>
          </p:spPr>
          <p:txBody>
            <a:bodyPr wrap="square" lIns="0" tIns="0" rIns="0" bIns="0" rtlCol="0">
              <a:noAutofit/>
            </a:bodyPr>
            <a:lstStyle/>
            <a:p>
              <a:pPr marL="12700">
                <a:lnSpc>
                  <a:spcPts val="1964"/>
                </a:lnSpc>
                <a:spcBef>
                  <a:spcPts val="98"/>
                </a:spcBef>
              </a:pPr>
              <a:r>
                <a:rPr sz="2800" spc="0" baseline="4904" dirty="0">
                  <a:solidFill>
                    <a:srgbClr val="001F5F"/>
                  </a:solidFill>
                  <a:cs typeface="Arial" panose="020B0604020202020204" pitchFamily="34" charset="0"/>
                </a:rPr>
                <a:t>al</a:t>
              </a:r>
              <a:endParaRPr sz="2000">
                <a:cs typeface="Arial" panose="020B0604020202020204" pitchFamily="34" charset="0"/>
              </a:endParaRPr>
            </a:p>
          </p:txBody>
        </p:sp>
        <p:sp>
          <p:nvSpPr>
            <p:cNvPr id="23" name="object 2">
              <a:extLst>
                <a:ext uri="{FF2B5EF4-FFF2-40B4-BE49-F238E27FC236}">
                  <a16:creationId xmlns:a16="http://schemas.microsoft.com/office/drawing/2014/main" id="{88598FC9-6286-0771-CBA9-A628B44291EA}"/>
                </a:ext>
              </a:extLst>
            </p:cNvPr>
            <p:cNvSpPr txBox="1"/>
            <p:nvPr/>
          </p:nvSpPr>
          <p:spPr>
            <a:xfrm>
              <a:off x="1276858" y="4036089"/>
              <a:ext cx="6066375" cy="2653502"/>
            </a:xfrm>
            <a:prstGeom prst="rect">
              <a:avLst/>
            </a:prstGeom>
          </p:spPr>
          <p:txBody>
            <a:bodyPr wrap="square" lIns="0" tIns="0" rIns="0" bIns="0" rtlCol="0">
              <a:noAutofit/>
            </a:bodyPr>
            <a:lstStyle/>
            <a:p>
              <a:pPr marL="1382267" marR="26144">
                <a:lnSpc>
                  <a:spcPts val="2530"/>
                </a:lnSpc>
                <a:spcBef>
                  <a:spcPts val="126"/>
                </a:spcBef>
              </a:pPr>
              <a:r>
                <a:rPr sz="3600" b="1" spc="-9" baseline="3413" dirty="0">
                  <a:solidFill>
                    <a:srgbClr val="0B4049"/>
                  </a:solidFill>
                  <a:latin typeface="Book Antiqua" panose="02040602050305030304" pitchFamily="18" charset="0"/>
                  <a:cs typeface="Arial" panose="020B0604020202020204" pitchFamily="34" charset="0"/>
                </a:rPr>
                <a:t>R</a:t>
              </a:r>
              <a:r>
                <a:rPr sz="3600" b="1" spc="-14" baseline="3413" dirty="0">
                  <a:solidFill>
                    <a:srgbClr val="0B4049"/>
                  </a:solidFill>
                  <a:latin typeface="Book Antiqua" panose="02040602050305030304" pitchFamily="18" charset="0"/>
                  <a:cs typeface="Arial" panose="020B0604020202020204" pitchFamily="34" charset="0"/>
                </a:rPr>
                <a:t>E</a:t>
              </a:r>
              <a:r>
                <a:rPr sz="3600" b="1" spc="-19" baseline="3413" dirty="0">
                  <a:solidFill>
                    <a:srgbClr val="0B4049"/>
                  </a:solidFill>
                  <a:latin typeface="Book Antiqua" panose="02040602050305030304" pitchFamily="18" charset="0"/>
                  <a:cs typeface="Arial" panose="020B0604020202020204" pitchFamily="34" charset="0"/>
                </a:rPr>
                <a:t>F</a:t>
              </a:r>
              <a:r>
                <a:rPr sz="3600" b="1" spc="-14" baseline="3413" dirty="0">
                  <a:solidFill>
                    <a:srgbClr val="0B4049"/>
                  </a:solidFill>
                  <a:latin typeface="Book Antiqua" panose="02040602050305030304" pitchFamily="18" charset="0"/>
                  <a:cs typeface="Arial" panose="020B0604020202020204" pitchFamily="34" charset="0"/>
                </a:rPr>
                <a:t>E</a:t>
              </a:r>
              <a:r>
                <a:rPr sz="3600" b="1" spc="-34" baseline="3413" dirty="0">
                  <a:solidFill>
                    <a:srgbClr val="0B4049"/>
                  </a:solidFill>
                  <a:latin typeface="Book Antiqua" panose="02040602050305030304" pitchFamily="18" charset="0"/>
                  <a:cs typeface="Arial" panose="020B0604020202020204" pitchFamily="34" charset="0"/>
                </a:rPr>
                <a:t>R</a:t>
              </a:r>
              <a:r>
                <a:rPr sz="3600" b="1" spc="-25" baseline="3413" dirty="0">
                  <a:solidFill>
                    <a:srgbClr val="0B4049"/>
                  </a:solidFill>
                  <a:latin typeface="Book Antiqua" panose="02040602050305030304" pitchFamily="18" charset="0"/>
                  <a:cs typeface="Arial" panose="020B0604020202020204" pitchFamily="34" charset="0"/>
                </a:rPr>
                <a:t>E</a:t>
              </a:r>
              <a:r>
                <a:rPr sz="3600" b="1" spc="-29" baseline="3413" dirty="0">
                  <a:solidFill>
                    <a:srgbClr val="0B4049"/>
                  </a:solidFill>
                  <a:latin typeface="Book Antiqua" panose="02040602050305030304" pitchFamily="18" charset="0"/>
                  <a:cs typeface="Arial" panose="020B0604020202020204" pitchFamily="34" charset="0"/>
                </a:rPr>
                <a:t>N</a:t>
              </a:r>
              <a:r>
                <a:rPr sz="3600" b="1" spc="-19" baseline="3413" dirty="0">
                  <a:solidFill>
                    <a:srgbClr val="0B4049"/>
                  </a:solidFill>
                  <a:latin typeface="Book Antiqua" panose="02040602050305030304" pitchFamily="18" charset="0"/>
                  <a:cs typeface="Arial" panose="020B0604020202020204" pitchFamily="34" charset="0"/>
                </a:rPr>
                <a:t>C</a:t>
              </a:r>
              <a:r>
                <a:rPr sz="3600" b="1" spc="0" baseline="3413" dirty="0">
                  <a:solidFill>
                    <a:srgbClr val="0B4049"/>
                  </a:solidFill>
                  <a:latin typeface="Book Antiqua" panose="02040602050305030304" pitchFamily="18" charset="0"/>
                  <a:cs typeface="Arial" panose="020B0604020202020204" pitchFamily="34" charset="0"/>
                </a:rPr>
                <a:t>I</a:t>
              </a:r>
              <a:r>
                <a:rPr sz="3600" b="1" spc="-29" baseline="3413" dirty="0">
                  <a:solidFill>
                    <a:srgbClr val="0B4049"/>
                  </a:solidFill>
                  <a:latin typeface="Book Antiqua" panose="02040602050305030304" pitchFamily="18" charset="0"/>
                  <a:cs typeface="Arial" panose="020B0604020202020204" pitchFamily="34" charset="0"/>
                </a:rPr>
                <a:t>A</a:t>
              </a:r>
              <a:r>
                <a:rPr sz="3600" b="1" spc="0" baseline="3413" dirty="0">
                  <a:solidFill>
                    <a:srgbClr val="0B4049"/>
                  </a:solidFill>
                  <a:latin typeface="Book Antiqua" panose="02040602050305030304" pitchFamily="18" charset="0"/>
                  <a:cs typeface="Arial" panose="020B0604020202020204" pitchFamily="34" charset="0"/>
                </a:rPr>
                <a:t>N</a:t>
              </a:r>
              <a:endParaRPr sz="2400" b="1" dirty="0">
                <a:solidFill>
                  <a:srgbClr val="0B4049"/>
                </a:solidFill>
                <a:latin typeface="Book Antiqua" panose="02040602050305030304" pitchFamily="18" charset="0"/>
                <a:cs typeface="Arial" panose="020B0604020202020204" pitchFamily="34" charset="0"/>
              </a:endParaRPr>
            </a:p>
            <a:p>
              <a:pPr marL="1382267">
                <a:lnSpc>
                  <a:spcPts val="1730"/>
                </a:lnSpc>
                <a:spcBef>
                  <a:spcPts val="801"/>
                </a:spcBef>
              </a:pPr>
              <a:r>
                <a:rPr spc="0" dirty="0">
                  <a:solidFill>
                    <a:srgbClr val="001F5F"/>
                  </a:solidFill>
                  <a:latin typeface="Book Antiqua" panose="02040602050305030304" pitchFamily="18" charset="0"/>
                  <a:cs typeface="Arial" panose="020B0604020202020204" pitchFamily="34" charset="0"/>
                </a:rPr>
                <a:t>Los</a:t>
              </a:r>
              <a:r>
                <a:rPr spc="-25"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aprendiza</a:t>
              </a:r>
              <a:r>
                <a:rPr spc="-14" dirty="0">
                  <a:solidFill>
                    <a:srgbClr val="001F5F"/>
                  </a:solidFill>
                  <a:latin typeface="Book Antiqua" panose="02040602050305030304" pitchFamily="18" charset="0"/>
                  <a:cs typeface="Arial" panose="020B0604020202020204" pitchFamily="34" charset="0"/>
                </a:rPr>
                <a:t>j</a:t>
              </a:r>
              <a:r>
                <a:rPr spc="0" dirty="0">
                  <a:solidFill>
                    <a:srgbClr val="001F5F"/>
                  </a:solidFill>
                  <a:latin typeface="Book Antiqua" panose="02040602050305030304" pitchFamily="18" charset="0"/>
                  <a:cs typeface="Arial" panose="020B0604020202020204" pitchFamily="34" charset="0"/>
                </a:rPr>
                <a:t>es</a:t>
              </a:r>
              <a:r>
                <a:rPr spc="-49"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a</a:t>
              </a:r>
              <a:r>
                <a:rPr spc="-14"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ser</a:t>
              </a:r>
              <a:r>
                <a:rPr spc="-24"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evaluados, tanto</a:t>
              </a:r>
              <a:r>
                <a:rPr spc="-34"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a nivel</a:t>
              </a:r>
              <a:r>
                <a:rPr spc="-34"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de</a:t>
              </a:r>
              <a:r>
                <a:rPr spc="-14"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aula</a:t>
              </a:r>
              <a:r>
                <a:rPr spc="-24"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como</a:t>
              </a:r>
              <a:r>
                <a:rPr spc="-24"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a</a:t>
              </a:r>
              <a:r>
                <a:rPr spc="-14"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nivel de</a:t>
              </a:r>
              <a:r>
                <a:rPr spc="-14"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sistema.</a:t>
              </a:r>
              <a:r>
                <a:rPr spc="-49"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Asimismo,</a:t>
              </a:r>
              <a:r>
                <a:rPr spc="-49"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son</a:t>
              </a:r>
              <a:r>
                <a:rPr spc="-24"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un referente</a:t>
              </a:r>
              <a:r>
                <a:rPr spc="-50"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para</a:t>
              </a:r>
              <a:r>
                <a:rPr spc="-24"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la</a:t>
              </a:r>
              <a:r>
                <a:rPr spc="-14" dirty="0">
                  <a:solidFill>
                    <a:srgbClr val="001F5F"/>
                  </a:solidFill>
                  <a:latin typeface="Book Antiqua" panose="02040602050305030304" pitchFamily="18" charset="0"/>
                  <a:cs typeface="Arial" panose="020B0604020202020204" pitchFamily="34" charset="0"/>
                </a:rPr>
                <a:t> </a:t>
              </a:r>
              <a:r>
                <a:rPr spc="0" dirty="0">
                  <a:solidFill>
                    <a:srgbClr val="001F5F"/>
                  </a:solidFill>
                  <a:latin typeface="Book Antiqua" panose="02040602050305030304" pitchFamily="18" charset="0"/>
                  <a:cs typeface="Arial" panose="020B0604020202020204" pitchFamily="34" charset="0"/>
                </a:rPr>
                <a:t>program</a:t>
              </a:r>
              <a:r>
                <a:rPr spc="-14" dirty="0">
                  <a:solidFill>
                    <a:srgbClr val="001F5F"/>
                  </a:solidFill>
                  <a:latin typeface="Book Antiqua" panose="02040602050305030304" pitchFamily="18" charset="0"/>
                  <a:cs typeface="Arial" panose="020B0604020202020204" pitchFamily="34" charset="0"/>
                </a:rPr>
                <a:t>a</a:t>
              </a:r>
              <a:r>
                <a:rPr spc="0" dirty="0">
                  <a:solidFill>
                    <a:srgbClr val="001F5F"/>
                  </a:solidFill>
                  <a:latin typeface="Book Antiqua" panose="02040602050305030304" pitchFamily="18" charset="0"/>
                  <a:cs typeface="Arial" panose="020B0604020202020204" pitchFamily="34" charset="0"/>
                </a:rPr>
                <a:t>c</a:t>
              </a:r>
              <a:r>
                <a:rPr spc="-14" dirty="0">
                  <a:solidFill>
                    <a:srgbClr val="001F5F"/>
                  </a:solidFill>
                  <a:latin typeface="Book Antiqua" panose="02040602050305030304" pitchFamily="18" charset="0"/>
                  <a:cs typeface="Arial" panose="020B0604020202020204" pitchFamily="34" charset="0"/>
                </a:rPr>
                <a:t>i</a:t>
              </a:r>
              <a:r>
                <a:rPr spc="0" dirty="0">
                  <a:solidFill>
                    <a:srgbClr val="001F5F"/>
                  </a:solidFill>
                  <a:latin typeface="Book Antiqua" panose="02040602050305030304" pitchFamily="18" charset="0"/>
                  <a:cs typeface="Arial" panose="020B0604020202020204" pitchFamily="34" charset="0"/>
                </a:rPr>
                <a:t>ón</a:t>
              </a:r>
              <a:endParaRPr dirty="0">
                <a:latin typeface="Book Antiqua" panose="02040602050305030304" pitchFamily="18" charset="0"/>
                <a:cs typeface="Arial" panose="020B0604020202020204" pitchFamily="34" charset="0"/>
              </a:endParaRPr>
            </a:p>
            <a:p>
              <a:pPr marL="155955" marR="26144">
                <a:lnSpc>
                  <a:spcPct val="101725"/>
                </a:lnSpc>
                <a:spcBef>
                  <a:spcPts val="1333"/>
                </a:spcBef>
              </a:pPr>
              <a:r>
                <a:rPr sz="2400" b="1" spc="0" dirty="0">
                  <a:solidFill>
                    <a:srgbClr val="0B4049"/>
                  </a:solidFill>
                  <a:latin typeface="Book Antiqua" panose="02040602050305030304" pitchFamily="18" charset="0"/>
                  <a:cs typeface="Arial" panose="020B0604020202020204" pitchFamily="34" charset="0"/>
                </a:rPr>
                <a:t>P</a:t>
              </a:r>
              <a:r>
                <a:rPr sz="2400" b="1" spc="-25" dirty="0">
                  <a:solidFill>
                    <a:srgbClr val="0B4049"/>
                  </a:solidFill>
                  <a:latin typeface="Book Antiqua" panose="02040602050305030304" pitchFamily="18" charset="0"/>
                  <a:cs typeface="Arial" panose="020B0604020202020204" pitchFamily="34" charset="0"/>
                </a:rPr>
                <a:t>RO</a:t>
              </a:r>
              <a:r>
                <a:rPr sz="2400" b="1" spc="-14" dirty="0">
                  <a:solidFill>
                    <a:srgbClr val="0B4049"/>
                  </a:solidFill>
                  <a:latin typeface="Book Antiqua" panose="02040602050305030304" pitchFamily="18" charset="0"/>
                  <a:cs typeface="Arial" panose="020B0604020202020204" pitchFamily="34" charset="0"/>
                </a:rPr>
                <a:t>P</a:t>
              </a:r>
              <a:r>
                <a:rPr sz="2400" b="1" spc="-39" dirty="0">
                  <a:solidFill>
                    <a:srgbClr val="0B4049"/>
                  </a:solidFill>
                  <a:latin typeface="Book Antiqua" panose="02040602050305030304" pitchFamily="18" charset="0"/>
                  <a:cs typeface="Arial" panose="020B0604020202020204" pitchFamily="34" charset="0"/>
                </a:rPr>
                <a:t>O</a:t>
              </a:r>
              <a:r>
                <a:rPr sz="2400" b="1" spc="-19" dirty="0">
                  <a:solidFill>
                    <a:srgbClr val="0B4049"/>
                  </a:solidFill>
                  <a:latin typeface="Book Antiqua" panose="02040602050305030304" pitchFamily="18" charset="0"/>
                  <a:cs typeface="Arial" panose="020B0604020202020204" pitchFamily="34" charset="0"/>
                </a:rPr>
                <a:t>R</a:t>
              </a:r>
              <a:r>
                <a:rPr sz="2400" b="1" spc="-34" dirty="0">
                  <a:solidFill>
                    <a:srgbClr val="0B4049"/>
                  </a:solidFill>
                  <a:latin typeface="Book Antiqua" panose="02040602050305030304" pitchFamily="18" charset="0"/>
                  <a:cs typeface="Arial" panose="020B0604020202020204" pitchFamily="34" charset="0"/>
                </a:rPr>
                <a:t>C</a:t>
              </a:r>
              <a:r>
                <a:rPr sz="2400" b="1" spc="0" dirty="0">
                  <a:solidFill>
                    <a:srgbClr val="0B4049"/>
                  </a:solidFill>
                  <a:latin typeface="Book Antiqua" panose="02040602050305030304" pitchFamily="18" charset="0"/>
                  <a:cs typeface="Arial" panose="020B0604020202020204" pitchFamily="34" charset="0"/>
                </a:rPr>
                <a:t>I</a:t>
              </a:r>
              <a:r>
                <a:rPr sz="2400" b="1" spc="-29" dirty="0">
                  <a:solidFill>
                    <a:srgbClr val="0B4049"/>
                  </a:solidFill>
                  <a:latin typeface="Book Antiqua" panose="02040602050305030304" pitchFamily="18" charset="0"/>
                  <a:cs typeface="Arial" panose="020B0604020202020204" pitchFamily="34" charset="0"/>
                </a:rPr>
                <a:t>ON</a:t>
              </a:r>
              <a:r>
                <a:rPr sz="2400" b="1" spc="-25" dirty="0">
                  <a:solidFill>
                    <a:srgbClr val="0B4049"/>
                  </a:solidFill>
                  <a:latin typeface="Book Antiqua" panose="02040602050305030304" pitchFamily="18" charset="0"/>
                  <a:cs typeface="Arial" panose="020B0604020202020204" pitchFamily="34" charset="0"/>
                </a:rPr>
                <a:t>A</a:t>
              </a:r>
              <a:r>
                <a:rPr sz="2400" b="1" spc="0" dirty="0">
                  <a:solidFill>
                    <a:srgbClr val="0B4049"/>
                  </a:solidFill>
                  <a:latin typeface="Book Antiqua" panose="02040602050305030304" pitchFamily="18" charset="0"/>
                  <a:cs typeface="Arial" panose="020B0604020202020204" pitchFamily="34" charset="0"/>
                </a:rPr>
                <a:t>N</a:t>
              </a:r>
              <a:endParaRPr sz="2400" b="1" dirty="0">
                <a:solidFill>
                  <a:srgbClr val="0B4049"/>
                </a:solidFill>
                <a:latin typeface="Book Antiqua" panose="02040602050305030304" pitchFamily="18" charset="0"/>
                <a:cs typeface="Arial" panose="020B0604020202020204" pitchFamily="34" charset="0"/>
              </a:endParaRPr>
            </a:p>
            <a:p>
              <a:pPr marL="12700" marR="26144">
                <a:lnSpc>
                  <a:spcPts val="1970"/>
                </a:lnSpc>
                <a:spcBef>
                  <a:spcPts val="823"/>
                </a:spcBef>
              </a:pPr>
              <a:r>
                <a:rPr sz="2400" spc="0" baseline="3269" dirty="0">
                  <a:solidFill>
                    <a:srgbClr val="001F5F"/>
                  </a:solidFill>
                  <a:latin typeface="Book Antiqua" panose="02040602050305030304" pitchFamily="18" charset="0"/>
                  <a:cs typeface="Arial" panose="020B0604020202020204" pitchFamily="34" charset="0"/>
                </a:rPr>
                <a:t>Informac</a:t>
              </a:r>
              <a:r>
                <a:rPr sz="2400" spc="-14" baseline="3269" dirty="0">
                  <a:solidFill>
                    <a:srgbClr val="001F5F"/>
                  </a:solidFill>
                  <a:latin typeface="Book Antiqua" panose="02040602050305030304" pitchFamily="18" charset="0"/>
                  <a:cs typeface="Arial" panose="020B0604020202020204" pitchFamily="34" charset="0"/>
                </a:rPr>
                <a:t>i</a:t>
              </a:r>
              <a:r>
                <a:rPr sz="2400" spc="0" baseline="3269" dirty="0">
                  <a:solidFill>
                    <a:srgbClr val="001F5F"/>
                  </a:solidFill>
                  <a:latin typeface="Book Antiqua" panose="02040602050305030304" pitchFamily="18" charset="0"/>
                  <a:cs typeface="Arial" panose="020B0604020202020204" pitchFamily="34" charset="0"/>
                </a:rPr>
                <a:t>ón</a:t>
              </a:r>
              <a:r>
                <a:rPr sz="2400" spc="-49" baseline="3269" dirty="0">
                  <a:solidFill>
                    <a:srgbClr val="001F5F"/>
                  </a:solidFill>
                  <a:latin typeface="Book Antiqua" panose="02040602050305030304" pitchFamily="18" charset="0"/>
                  <a:cs typeface="Arial" panose="020B0604020202020204" pitchFamily="34" charset="0"/>
                </a:rPr>
                <a:t> </a:t>
              </a:r>
              <a:r>
                <a:rPr sz="2400" spc="0" baseline="3269" dirty="0">
                  <a:solidFill>
                    <a:srgbClr val="001F5F"/>
                  </a:solidFill>
                  <a:latin typeface="Book Antiqua" panose="02040602050305030304" pitchFamily="18" charset="0"/>
                  <a:cs typeface="Arial" panose="020B0604020202020204" pitchFamily="34" charset="0"/>
                </a:rPr>
                <a:t>valiosa</a:t>
              </a:r>
              <a:r>
                <a:rPr sz="2400" spc="-34" baseline="3269" dirty="0">
                  <a:solidFill>
                    <a:srgbClr val="001F5F"/>
                  </a:solidFill>
                  <a:latin typeface="Book Antiqua" panose="02040602050305030304" pitchFamily="18" charset="0"/>
                  <a:cs typeface="Arial" panose="020B0604020202020204" pitchFamily="34" charset="0"/>
                </a:rPr>
                <a:t> </a:t>
              </a:r>
              <a:r>
                <a:rPr sz="2400" spc="0" baseline="3269" dirty="0">
                  <a:solidFill>
                    <a:srgbClr val="001F5F"/>
                  </a:solidFill>
                  <a:latin typeface="Book Antiqua" panose="02040602050305030304" pitchFamily="18" charset="0"/>
                  <a:cs typeface="Arial" panose="020B0604020202020204" pitchFamily="34" charset="0"/>
                </a:rPr>
                <a:t>para</a:t>
              </a:r>
              <a:r>
                <a:rPr sz="2400" spc="-24" baseline="3269" dirty="0">
                  <a:solidFill>
                    <a:srgbClr val="001F5F"/>
                  </a:solidFill>
                  <a:latin typeface="Book Antiqua" panose="02040602050305030304" pitchFamily="18" charset="0"/>
                  <a:cs typeface="Arial" panose="020B0604020202020204" pitchFamily="34" charset="0"/>
                </a:rPr>
                <a:t> </a:t>
              </a:r>
              <a:r>
                <a:rPr sz="2400" spc="0" baseline="3269" dirty="0">
                  <a:solidFill>
                    <a:srgbClr val="001F5F"/>
                  </a:solidFill>
                  <a:latin typeface="Book Antiqua" panose="02040602050305030304" pitchFamily="18" charset="0"/>
                  <a:cs typeface="Arial" panose="020B0604020202020204" pitchFamily="34" charset="0"/>
                </a:rPr>
                <a:t>retroal</a:t>
              </a:r>
              <a:r>
                <a:rPr sz="2400" spc="-14" baseline="3269" dirty="0">
                  <a:solidFill>
                    <a:srgbClr val="001F5F"/>
                  </a:solidFill>
                  <a:latin typeface="Book Antiqua" panose="02040602050305030304" pitchFamily="18" charset="0"/>
                  <a:cs typeface="Arial" panose="020B0604020202020204" pitchFamily="34" charset="0"/>
                </a:rPr>
                <a:t>i</a:t>
              </a:r>
              <a:r>
                <a:rPr sz="2400" spc="0" baseline="3269" dirty="0">
                  <a:solidFill>
                    <a:srgbClr val="001F5F"/>
                  </a:solidFill>
                  <a:latin typeface="Book Antiqua" panose="02040602050305030304" pitchFamily="18" charset="0"/>
                  <a:cs typeface="Arial" panose="020B0604020202020204" pitchFamily="34" charset="0"/>
                </a:rPr>
                <a:t>m</a:t>
              </a:r>
              <a:r>
                <a:rPr sz="2400" spc="-14" baseline="3269" dirty="0">
                  <a:solidFill>
                    <a:srgbClr val="001F5F"/>
                  </a:solidFill>
                  <a:latin typeface="Book Antiqua" panose="02040602050305030304" pitchFamily="18" charset="0"/>
                  <a:cs typeface="Arial" panose="020B0604020202020204" pitchFamily="34" charset="0"/>
                </a:rPr>
                <a:t>e</a:t>
              </a:r>
              <a:r>
                <a:rPr sz="2400" spc="0" baseline="3269" dirty="0">
                  <a:solidFill>
                    <a:srgbClr val="001F5F"/>
                  </a:solidFill>
                  <a:latin typeface="Book Antiqua" panose="02040602050305030304" pitchFamily="18" charset="0"/>
                  <a:cs typeface="Arial" panose="020B0604020202020204" pitchFamily="34" charset="0"/>
                </a:rPr>
                <a:t>nt</a:t>
              </a:r>
              <a:r>
                <a:rPr sz="2400" spc="-14" baseline="3269" dirty="0">
                  <a:solidFill>
                    <a:srgbClr val="001F5F"/>
                  </a:solidFill>
                  <a:latin typeface="Book Antiqua" panose="02040602050305030304" pitchFamily="18" charset="0"/>
                  <a:cs typeface="Arial" panose="020B0604020202020204" pitchFamily="34" charset="0"/>
                </a:rPr>
                <a:t>a</a:t>
              </a:r>
              <a:r>
                <a:rPr sz="2400" spc="0" baseline="3269" dirty="0">
                  <a:solidFill>
                    <a:srgbClr val="001F5F"/>
                  </a:solidFill>
                  <a:latin typeface="Book Antiqua" panose="02040602050305030304" pitchFamily="18" charset="0"/>
                  <a:cs typeface="Arial" panose="020B0604020202020204" pitchFamily="34" charset="0"/>
                </a:rPr>
                <a:t>r</a:t>
              </a:r>
              <a:endParaRPr dirty="0">
                <a:latin typeface="Book Antiqua" panose="02040602050305030304" pitchFamily="18" charset="0"/>
                <a:cs typeface="Arial" panose="020B0604020202020204" pitchFamily="34" charset="0"/>
              </a:endParaRPr>
            </a:p>
            <a:p>
              <a:pPr marL="12700" marR="26144">
                <a:lnSpc>
                  <a:spcPts val="1730"/>
                </a:lnSpc>
              </a:pPr>
              <a:r>
                <a:rPr sz="2400" spc="0" baseline="4904" dirty="0">
                  <a:solidFill>
                    <a:srgbClr val="001F5F"/>
                  </a:solidFill>
                  <a:latin typeface="Book Antiqua" panose="02040602050305030304" pitchFamily="18" charset="0"/>
                  <a:cs typeface="Arial" panose="020B0604020202020204" pitchFamily="34" charset="0"/>
                </a:rPr>
                <a:t>a</a:t>
              </a:r>
              <a:r>
                <a:rPr sz="2400" spc="-14" baseline="4904" dirty="0">
                  <a:solidFill>
                    <a:srgbClr val="001F5F"/>
                  </a:solidFill>
                  <a:latin typeface="Book Antiqua" panose="02040602050305030304" pitchFamily="18" charset="0"/>
                  <a:cs typeface="Arial" panose="020B0604020202020204" pitchFamily="34" charset="0"/>
                </a:rPr>
                <a:t> </a:t>
              </a:r>
              <a:r>
                <a:rPr sz="2400" spc="0" baseline="4904" dirty="0">
                  <a:solidFill>
                    <a:srgbClr val="001F5F"/>
                  </a:solidFill>
                  <a:latin typeface="Book Antiqua" panose="02040602050305030304" pitchFamily="18" charset="0"/>
                  <a:cs typeface="Arial" panose="020B0604020202020204" pitchFamily="34" charset="0"/>
                </a:rPr>
                <a:t>los</a:t>
              </a:r>
              <a:r>
                <a:rPr sz="2400" spc="-29" baseline="4904" dirty="0">
                  <a:solidFill>
                    <a:srgbClr val="001F5F"/>
                  </a:solidFill>
                  <a:latin typeface="Book Antiqua" panose="02040602050305030304" pitchFamily="18" charset="0"/>
                  <a:cs typeface="Arial" panose="020B0604020202020204" pitchFamily="34" charset="0"/>
                </a:rPr>
                <a:t> </a:t>
              </a:r>
              <a:r>
                <a:rPr sz="2400" spc="0" baseline="4904" dirty="0">
                  <a:solidFill>
                    <a:srgbClr val="001F5F"/>
                  </a:solidFill>
                  <a:latin typeface="Book Antiqua" panose="02040602050305030304" pitchFamily="18" charset="0"/>
                  <a:cs typeface="Arial" panose="020B0604020202020204" pitchFamily="34" charset="0"/>
                </a:rPr>
                <a:t>est</a:t>
              </a:r>
              <a:r>
                <a:rPr sz="2400" spc="-4" baseline="4904" dirty="0">
                  <a:solidFill>
                    <a:srgbClr val="001F5F"/>
                  </a:solidFill>
                  <a:latin typeface="Book Antiqua" panose="02040602050305030304" pitchFamily="18" charset="0"/>
                  <a:cs typeface="Arial" panose="020B0604020202020204" pitchFamily="34" charset="0"/>
                </a:rPr>
                <a:t>u</a:t>
              </a:r>
              <a:r>
                <a:rPr sz="2400" spc="0" baseline="4904" dirty="0">
                  <a:solidFill>
                    <a:srgbClr val="001F5F"/>
                  </a:solidFill>
                  <a:latin typeface="Book Antiqua" panose="02040602050305030304" pitchFamily="18" charset="0"/>
                  <a:cs typeface="Arial" panose="020B0604020202020204" pitchFamily="34" charset="0"/>
                </a:rPr>
                <a:t>dia</a:t>
              </a:r>
              <a:r>
                <a:rPr sz="2400" spc="-4" baseline="4904" dirty="0">
                  <a:solidFill>
                    <a:srgbClr val="001F5F"/>
                  </a:solidFill>
                  <a:latin typeface="Book Antiqua" panose="02040602050305030304" pitchFamily="18" charset="0"/>
                  <a:cs typeface="Arial" panose="020B0604020202020204" pitchFamily="34" charset="0"/>
                </a:rPr>
                <a:t>n</a:t>
              </a:r>
              <a:r>
                <a:rPr sz="2400" spc="0" baseline="4904" dirty="0">
                  <a:solidFill>
                    <a:srgbClr val="001F5F"/>
                  </a:solidFill>
                  <a:latin typeface="Book Antiqua" panose="02040602050305030304" pitchFamily="18" charset="0"/>
                  <a:cs typeface="Arial" panose="020B0604020202020204" pitchFamily="34" charset="0"/>
                </a:rPr>
                <a:t>t</a:t>
              </a:r>
              <a:r>
                <a:rPr sz="2400" spc="-14" baseline="4904" dirty="0">
                  <a:solidFill>
                    <a:srgbClr val="001F5F"/>
                  </a:solidFill>
                  <a:latin typeface="Book Antiqua" panose="02040602050305030304" pitchFamily="18" charset="0"/>
                  <a:cs typeface="Arial" panose="020B0604020202020204" pitchFamily="34" charset="0"/>
                </a:rPr>
                <a:t>e</a:t>
              </a:r>
              <a:r>
                <a:rPr sz="2400" spc="0" baseline="4904" dirty="0">
                  <a:solidFill>
                    <a:srgbClr val="001F5F"/>
                  </a:solidFill>
                  <a:latin typeface="Book Antiqua" panose="02040602050305030304" pitchFamily="18" charset="0"/>
                  <a:cs typeface="Arial" panose="020B0604020202020204" pitchFamily="34" charset="0"/>
                </a:rPr>
                <a:t>s</a:t>
              </a:r>
              <a:r>
                <a:rPr sz="2400" spc="-39" baseline="4904" dirty="0">
                  <a:solidFill>
                    <a:srgbClr val="001F5F"/>
                  </a:solidFill>
                  <a:latin typeface="Book Antiqua" panose="02040602050305030304" pitchFamily="18" charset="0"/>
                  <a:cs typeface="Arial" panose="020B0604020202020204" pitchFamily="34" charset="0"/>
                </a:rPr>
                <a:t> </a:t>
              </a:r>
              <a:r>
                <a:rPr sz="2400" spc="0" baseline="4904" dirty="0">
                  <a:solidFill>
                    <a:srgbClr val="001F5F"/>
                  </a:solidFill>
                  <a:latin typeface="Book Antiqua" panose="02040602050305030304" pitchFamily="18" charset="0"/>
                  <a:cs typeface="Arial" panose="020B0604020202020204" pitchFamily="34" charset="0"/>
                </a:rPr>
                <a:t>sob</a:t>
              </a:r>
              <a:r>
                <a:rPr sz="2400" spc="-4" baseline="4904" dirty="0">
                  <a:solidFill>
                    <a:srgbClr val="001F5F"/>
                  </a:solidFill>
                  <a:latin typeface="Book Antiqua" panose="02040602050305030304" pitchFamily="18" charset="0"/>
                  <a:cs typeface="Arial" panose="020B0604020202020204" pitchFamily="34" charset="0"/>
                </a:rPr>
                <a:t>r</a:t>
              </a:r>
              <a:r>
                <a:rPr sz="2400" spc="0" baseline="4904" dirty="0">
                  <a:solidFill>
                    <a:srgbClr val="001F5F"/>
                  </a:solidFill>
                  <a:latin typeface="Book Antiqua" panose="02040602050305030304" pitchFamily="18" charset="0"/>
                  <a:cs typeface="Arial" panose="020B0604020202020204" pitchFamily="34" charset="0"/>
                </a:rPr>
                <a:t>e</a:t>
              </a:r>
              <a:r>
                <a:rPr sz="2400" spc="-34" baseline="4904" dirty="0">
                  <a:solidFill>
                    <a:srgbClr val="001F5F"/>
                  </a:solidFill>
                  <a:latin typeface="Book Antiqua" panose="02040602050305030304" pitchFamily="18" charset="0"/>
                  <a:cs typeface="Arial" panose="020B0604020202020204" pitchFamily="34" charset="0"/>
                </a:rPr>
                <a:t> </a:t>
              </a:r>
              <a:r>
                <a:rPr sz="2400" spc="0" baseline="4904" dirty="0">
                  <a:solidFill>
                    <a:srgbClr val="001F5F"/>
                  </a:solidFill>
                  <a:latin typeface="Book Antiqua" panose="02040602050305030304" pitchFamily="18" charset="0"/>
                  <a:cs typeface="Arial" panose="020B0604020202020204" pitchFamily="34" charset="0"/>
                </a:rPr>
                <a:t>sus</a:t>
              </a:r>
              <a:endParaRPr dirty="0">
                <a:latin typeface="Book Antiqua" panose="02040602050305030304" pitchFamily="18" charset="0"/>
                <a:cs typeface="Arial" panose="020B0604020202020204" pitchFamily="34" charset="0"/>
              </a:endParaRPr>
            </a:p>
            <a:p>
              <a:pPr marL="12700" marR="26144">
                <a:lnSpc>
                  <a:spcPts val="1795"/>
                </a:lnSpc>
                <a:spcBef>
                  <a:spcPts val="3"/>
                </a:spcBef>
              </a:pPr>
              <a:r>
                <a:rPr sz="2400" spc="0" baseline="6538" dirty="0">
                  <a:solidFill>
                    <a:srgbClr val="001F5F"/>
                  </a:solidFill>
                  <a:latin typeface="Book Antiqua" panose="02040602050305030304" pitchFamily="18" charset="0"/>
                  <a:cs typeface="Arial" panose="020B0604020202020204" pitchFamily="34" charset="0"/>
                </a:rPr>
                <a:t>aprendiz</a:t>
              </a:r>
              <a:r>
                <a:rPr sz="2400" spc="-14" baseline="6538" dirty="0">
                  <a:solidFill>
                    <a:srgbClr val="001F5F"/>
                  </a:solidFill>
                  <a:latin typeface="Book Antiqua" panose="02040602050305030304" pitchFamily="18" charset="0"/>
                  <a:cs typeface="Arial" panose="020B0604020202020204" pitchFamily="34" charset="0"/>
                </a:rPr>
                <a:t>a</a:t>
              </a:r>
              <a:r>
                <a:rPr sz="2400" spc="0" baseline="6538" dirty="0">
                  <a:solidFill>
                    <a:srgbClr val="001F5F"/>
                  </a:solidFill>
                  <a:latin typeface="Book Antiqua" panose="02040602050305030304" pitchFamily="18" charset="0"/>
                  <a:cs typeface="Arial" panose="020B0604020202020204" pitchFamily="34" charset="0"/>
                </a:rPr>
                <a:t>j</a:t>
              </a:r>
              <a:r>
                <a:rPr sz="2400" spc="-14" baseline="6538" dirty="0">
                  <a:solidFill>
                    <a:srgbClr val="001F5F"/>
                  </a:solidFill>
                  <a:latin typeface="Book Antiqua" panose="02040602050305030304" pitchFamily="18" charset="0"/>
                  <a:cs typeface="Arial" panose="020B0604020202020204" pitchFamily="34" charset="0"/>
                </a:rPr>
                <a:t>e</a:t>
              </a:r>
              <a:r>
                <a:rPr sz="2400" spc="0" baseline="6538" dirty="0">
                  <a:solidFill>
                    <a:srgbClr val="001F5F"/>
                  </a:solidFill>
                  <a:latin typeface="Book Antiqua" panose="02040602050305030304" pitchFamily="18" charset="0"/>
                  <a:cs typeface="Arial" panose="020B0604020202020204" pitchFamily="34" charset="0"/>
                </a:rPr>
                <a:t>s</a:t>
              </a:r>
              <a:r>
                <a:rPr sz="2400" spc="-29" baseline="6538" dirty="0">
                  <a:solidFill>
                    <a:srgbClr val="001F5F"/>
                  </a:solidFill>
                  <a:latin typeface="Book Antiqua" panose="02040602050305030304" pitchFamily="18" charset="0"/>
                  <a:cs typeface="Arial" panose="020B0604020202020204" pitchFamily="34" charset="0"/>
                </a:rPr>
                <a:t> </a:t>
              </a:r>
              <a:r>
                <a:rPr sz="2400" spc="0" baseline="6538" dirty="0">
                  <a:solidFill>
                    <a:srgbClr val="001F5F"/>
                  </a:solidFill>
                  <a:latin typeface="Book Antiqua" panose="02040602050305030304" pitchFamily="18" charset="0"/>
                  <a:cs typeface="Arial" panose="020B0604020202020204" pitchFamily="34" charset="0"/>
                </a:rPr>
                <a:t>y</a:t>
              </a:r>
              <a:r>
                <a:rPr sz="2400" spc="-14" baseline="6538" dirty="0">
                  <a:solidFill>
                    <a:srgbClr val="001F5F"/>
                  </a:solidFill>
                  <a:latin typeface="Book Antiqua" panose="02040602050305030304" pitchFamily="18" charset="0"/>
                  <a:cs typeface="Arial" panose="020B0604020202020204" pitchFamily="34" charset="0"/>
                </a:rPr>
                <a:t> </a:t>
              </a:r>
              <a:r>
                <a:rPr sz="2400" spc="0" baseline="6538" dirty="0">
                  <a:solidFill>
                    <a:srgbClr val="001F5F"/>
                  </a:solidFill>
                  <a:latin typeface="Book Antiqua" panose="02040602050305030304" pitchFamily="18" charset="0"/>
                  <a:cs typeface="Arial" panose="020B0604020202020204" pitchFamily="34" charset="0"/>
                </a:rPr>
                <a:t>ayudarl</a:t>
              </a:r>
              <a:r>
                <a:rPr sz="2400" spc="-14" baseline="6538" dirty="0">
                  <a:solidFill>
                    <a:srgbClr val="001F5F"/>
                  </a:solidFill>
                  <a:latin typeface="Book Antiqua" panose="02040602050305030304" pitchFamily="18" charset="0"/>
                  <a:cs typeface="Arial" panose="020B0604020202020204" pitchFamily="34" charset="0"/>
                </a:rPr>
                <a:t>o</a:t>
              </a:r>
              <a:r>
                <a:rPr sz="2400" spc="0" baseline="6538" dirty="0">
                  <a:solidFill>
                    <a:srgbClr val="001F5F"/>
                  </a:solidFill>
                  <a:latin typeface="Book Antiqua" panose="02040602050305030304" pitchFamily="18" charset="0"/>
                  <a:cs typeface="Arial" panose="020B0604020202020204" pitchFamily="34" charset="0"/>
                </a:rPr>
                <a:t>s</a:t>
              </a:r>
              <a:r>
                <a:rPr sz="2400" spc="-34" baseline="6538" dirty="0">
                  <a:solidFill>
                    <a:srgbClr val="001F5F"/>
                  </a:solidFill>
                  <a:latin typeface="Book Antiqua" panose="02040602050305030304" pitchFamily="18" charset="0"/>
                  <a:cs typeface="Arial" panose="020B0604020202020204" pitchFamily="34" charset="0"/>
                </a:rPr>
                <a:t> </a:t>
              </a:r>
              <a:r>
                <a:rPr sz="2400" spc="0" baseline="6538" dirty="0">
                  <a:solidFill>
                    <a:srgbClr val="001F5F"/>
                  </a:solidFill>
                  <a:latin typeface="Book Antiqua" panose="02040602050305030304" pitchFamily="18" charset="0"/>
                  <a:cs typeface="Arial" panose="020B0604020202020204" pitchFamily="34" charset="0"/>
                </a:rPr>
                <a:t>a</a:t>
              </a:r>
              <a:r>
                <a:rPr sz="2400" spc="-14" baseline="6538" dirty="0">
                  <a:solidFill>
                    <a:srgbClr val="001F5F"/>
                  </a:solidFill>
                  <a:latin typeface="Book Antiqua" panose="02040602050305030304" pitchFamily="18" charset="0"/>
                  <a:cs typeface="Arial" panose="020B0604020202020204" pitchFamily="34" charset="0"/>
                </a:rPr>
                <a:t> </a:t>
              </a:r>
              <a:r>
                <a:rPr sz="2400" spc="0" baseline="6538" dirty="0">
                  <a:solidFill>
                    <a:srgbClr val="001F5F"/>
                  </a:solidFill>
                  <a:latin typeface="Book Antiqua" panose="02040602050305030304" pitchFamily="18" charset="0"/>
                  <a:cs typeface="Arial" panose="020B0604020202020204" pitchFamily="34" charset="0"/>
                </a:rPr>
                <a:t>avanzar.</a:t>
              </a:r>
              <a:endParaRPr dirty="0">
                <a:latin typeface="Book Antiqua" panose="02040602050305030304" pitchFamily="18" charset="0"/>
                <a:cs typeface="Arial" panose="020B0604020202020204" pitchFamily="34" charset="0"/>
              </a:endParaRPr>
            </a:p>
          </p:txBody>
        </p:sp>
      </p:grpSp>
    </p:spTree>
    <p:extLst>
      <p:ext uri="{BB962C8B-B14F-4D97-AF65-F5344CB8AC3E}">
        <p14:creationId xmlns:p14="http://schemas.microsoft.com/office/powerpoint/2010/main" val="236754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B1C4A-9F04-1FEA-26DB-4A33F38C414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B7BF4D1-8983-9C5F-8377-C3C2F6E8E470}"/>
              </a:ext>
            </a:extLst>
          </p:cNvPr>
          <p:cNvSpPr txBox="1"/>
          <p:nvPr/>
        </p:nvSpPr>
        <p:spPr>
          <a:xfrm>
            <a:off x="0" y="0"/>
            <a:ext cx="12192000" cy="1077218"/>
          </a:xfrm>
          <a:prstGeom prst="rect">
            <a:avLst/>
          </a:prstGeom>
          <a:solidFill>
            <a:srgbClr val="FFC000"/>
          </a:solidFill>
        </p:spPr>
        <p:txBody>
          <a:bodyPr wrap="square">
            <a:spAutoFit/>
          </a:bodyPr>
          <a:lstStyle/>
          <a:p>
            <a:pPr algn="ctr"/>
            <a:r>
              <a:rPr lang="es-PE" sz="3200" b="1" dirty="0">
                <a:latin typeface="Book Antiqua" panose="02040602050305030304" pitchFamily="18" charset="0"/>
              </a:rPr>
              <a:t>Identificamos las habilidades y conocimientos en los estándares de aprendizaje</a:t>
            </a:r>
          </a:p>
        </p:txBody>
      </p:sp>
      <p:sp>
        <p:nvSpPr>
          <p:cNvPr id="26" name="CuadroTexto 25">
            <a:extLst>
              <a:ext uri="{FF2B5EF4-FFF2-40B4-BE49-F238E27FC236}">
                <a16:creationId xmlns:a16="http://schemas.microsoft.com/office/drawing/2014/main" id="{1E2B6370-68F8-82DC-93F1-19474F02CCD4}"/>
              </a:ext>
            </a:extLst>
          </p:cNvPr>
          <p:cNvSpPr txBox="1"/>
          <p:nvPr/>
        </p:nvSpPr>
        <p:spPr>
          <a:xfrm>
            <a:off x="534238" y="1261866"/>
            <a:ext cx="11324492" cy="4832092"/>
          </a:xfrm>
          <a:prstGeom prst="rect">
            <a:avLst/>
          </a:prstGeom>
          <a:noFill/>
        </p:spPr>
        <p:txBody>
          <a:bodyPr wrap="square">
            <a:spAutoFit/>
          </a:bodyPr>
          <a:lstStyle/>
          <a:p>
            <a:pPr algn="just"/>
            <a:r>
              <a:rPr lang="es-ES" sz="1400" b="1" dirty="0">
                <a:latin typeface="Book Antiqua" panose="02040602050305030304" pitchFamily="18" charset="0"/>
              </a:rPr>
              <a:t>Nivel   esperado al final del ciclo VII</a:t>
            </a:r>
            <a:r>
              <a:rPr lang="es-ES" sz="1400" dirty="0">
                <a:latin typeface="Book Antiqua" panose="02040602050305030304" pitchFamily="18" charset="0"/>
              </a:rPr>
              <a:t>	</a:t>
            </a:r>
          </a:p>
          <a:p>
            <a:pPr algn="just"/>
            <a:r>
              <a:rPr lang="es-ES" sz="1400" dirty="0">
                <a:latin typeface="Book Antiqua" panose="02040602050305030304" pitchFamily="18" charset="0"/>
              </a:rPr>
              <a:t>Resuelve  problemas  referidos  a  las  relaciones  entre  cantidades  muy  grandes  o  muy pequeñas, magnitudes o intercambios financieros, traduciéndolas a expresiones numéricas y operativas con números irracionales o racionales, notación científica, intervalos, y tasas de interés simple y compuesto. Evalúa si estas expresiones cumplen con las condiciones iniciales del problema. Expresa su comprensión de los números racionales e irracionales, de sus operaciones y propiedades, así como de la notación científica; establece relaciones de equivalencia entre múltiplos y submúltiplos de unidades de masa, y tiempo, y entre escalas de temperatura, empleando lenguaje matemático y diversas representaciones; basado en esto interpreta e integra información contenida en varias fuentes de información. Selecciona, combina y adapta variados recursos, estrategias y procedimientos matemáticos de cálculo y estimación para resolver problemas, los evalúa y opta por aquellos más idóneos según las condiciones del problema. Plantea y compara afirmaciones sobre números racionales y sus propiedades, formula enunciados opuestos o casos especiales que se cumplen entre expresiones numéricas; justifica, comprueba o descarta la validez de la afirmación mediante contraejemplos o propiedades matemáticas.</a:t>
            </a:r>
          </a:p>
          <a:p>
            <a:pPr algn="just"/>
            <a:r>
              <a:rPr lang="es-ES" sz="1400" b="1" dirty="0">
                <a:latin typeface="Book Antiqua" panose="02040602050305030304" pitchFamily="18" charset="0"/>
              </a:rPr>
              <a:t>Nivel   esperado al final del ciclo VI</a:t>
            </a:r>
          </a:p>
          <a:p>
            <a:pPr algn="just"/>
            <a:r>
              <a:rPr lang="es-ES" sz="1400" dirty="0">
                <a:latin typeface="Book Antiqua" panose="02040602050305030304" pitchFamily="18" charset="0"/>
              </a:rPr>
              <a:t>Resuelve problemas referidos a las relaciones entre cantidades o magnitudes, traduciéndolas a expresiones numéricas y operativas con números naturales, enteros y racionales, aumentos y descuentos porcentuales sucesivos, verificando si estas expresiones cumplen con las condiciones iniciales del problema. Expresa su comprensión de la relación entre los órdenes del sistema de numeración decimal con las potencias de base diez, y entre las operaciones con números enteros y racionales; y las usa para interpretar enunciados o textos diversos de contenido matemático. Representa relaciones de equivalencia entre expresiones decimales, fraccionarias y porcentuales, entre unidades de masa, tiempo y monetarias; empleando lenguaje matemático. Selecciona, emplea y combina recursos, estrategias, procedimientos, y propiedades de las operaciones y de los números para estimar o calcular con enteros y racionales; y realizar conversiones entre unidades de masa, tiempo y temperatura; verificando su eficacia. Plantea afirmaciones sobre los números enteros y racionales, sus propiedades y relaciones, y las justifica mediante ejemplos y sus conocimientos de las operaciones, e identifica errores o vacíos en las argumentaciones propias o de otros y las corrige.</a:t>
            </a:r>
          </a:p>
        </p:txBody>
      </p:sp>
    </p:spTree>
    <p:extLst>
      <p:ext uri="{BB962C8B-B14F-4D97-AF65-F5344CB8AC3E}">
        <p14:creationId xmlns:p14="http://schemas.microsoft.com/office/powerpoint/2010/main" val="2298775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12027-70B3-8390-8D4E-E2F76BF6908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C43741B-202D-2646-177A-9224BCFF351D}"/>
              </a:ext>
            </a:extLst>
          </p:cNvPr>
          <p:cNvSpPr txBox="1"/>
          <p:nvPr/>
        </p:nvSpPr>
        <p:spPr>
          <a:xfrm>
            <a:off x="0" y="0"/>
            <a:ext cx="12192000" cy="1077218"/>
          </a:xfrm>
          <a:prstGeom prst="rect">
            <a:avLst/>
          </a:prstGeom>
          <a:solidFill>
            <a:srgbClr val="FFC000"/>
          </a:solidFill>
        </p:spPr>
        <p:txBody>
          <a:bodyPr wrap="square">
            <a:spAutoFit/>
          </a:bodyPr>
          <a:lstStyle/>
          <a:p>
            <a:pPr algn="ctr"/>
            <a:r>
              <a:rPr lang="es-PE" sz="3200" b="1" dirty="0">
                <a:latin typeface="Book Antiqua" panose="02040602050305030304" pitchFamily="18" charset="0"/>
              </a:rPr>
              <a:t>Identificamos las habilidades y conocimientos en los estándares de aprendizaje</a:t>
            </a:r>
          </a:p>
        </p:txBody>
      </p:sp>
      <p:sp>
        <p:nvSpPr>
          <p:cNvPr id="26" name="CuadroTexto 25">
            <a:extLst>
              <a:ext uri="{FF2B5EF4-FFF2-40B4-BE49-F238E27FC236}">
                <a16:creationId xmlns:a16="http://schemas.microsoft.com/office/drawing/2014/main" id="{48049814-13E6-F49D-C8D2-47E4B74411C1}"/>
              </a:ext>
            </a:extLst>
          </p:cNvPr>
          <p:cNvSpPr txBox="1"/>
          <p:nvPr/>
        </p:nvSpPr>
        <p:spPr>
          <a:xfrm>
            <a:off x="534238" y="1261866"/>
            <a:ext cx="11324492" cy="5016758"/>
          </a:xfrm>
          <a:prstGeom prst="rect">
            <a:avLst/>
          </a:prstGeom>
          <a:noFill/>
        </p:spPr>
        <p:txBody>
          <a:bodyPr wrap="square">
            <a:spAutoFit/>
          </a:bodyPr>
          <a:lstStyle/>
          <a:p>
            <a:pPr algn="just"/>
            <a:r>
              <a:rPr lang="es-ES" b="1" dirty="0">
                <a:latin typeface="Book Antiqua" panose="02040602050305030304" pitchFamily="18" charset="0"/>
              </a:rPr>
              <a:t>Nivel   esperado al final del ciclo VI</a:t>
            </a:r>
          </a:p>
          <a:p>
            <a:pPr algn="just"/>
            <a:r>
              <a:rPr lang="es-ES" sz="2400" b="1" dirty="0">
                <a:latin typeface="Book Antiqua" panose="02040602050305030304" pitchFamily="18" charset="0"/>
              </a:rPr>
              <a:t>Resuelve</a:t>
            </a:r>
            <a:r>
              <a:rPr lang="es-ES" dirty="0">
                <a:latin typeface="Book Antiqua" panose="02040602050305030304" pitchFamily="18" charset="0"/>
              </a:rPr>
              <a:t> problemas referidos a las relaciones entre cantidades o magnitudes, </a:t>
            </a:r>
            <a:r>
              <a:rPr lang="es-ES" sz="2400" b="1" dirty="0">
                <a:latin typeface="Book Antiqua" panose="02040602050305030304" pitchFamily="18" charset="0"/>
              </a:rPr>
              <a:t>traduciéndolas</a:t>
            </a:r>
            <a:r>
              <a:rPr lang="es-ES" dirty="0">
                <a:latin typeface="Book Antiqua" panose="02040602050305030304" pitchFamily="18" charset="0"/>
              </a:rPr>
              <a:t> a expresiones numéricas y operativas con números naturales, enteros y racionales, aumentos y descuentos porcentuales sucesivos, verificando si estas expresiones cumplen con las condiciones iniciales del problema. </a:t>
            </a:r>
            <a:r>
              <a:rPr lang="es-ES" sz="2400" b="1" dirty="0">
                <a:latin typeface="Book Antiqua" panose="02040602050305030304" pitchFamily="18" charset="0"/>
              </a:rPr>
              <a:t>Expresa</a:t>
            </a:r>
            <a:r>
              <a:rPr lang="es-ES" dirty="0">
                <a:latin typeface="Book Antiqua" panose="02040602050305030304" pitchFamily="18" charset="0"/>
              </a:rPr>
              <a:t> su </a:t>
            </a:r>
            <a:r>
              <a:rPr lang="es-ES" sz="2400" b="1" dirty="0">
                <a:latin typeface="Book Antiqua" panose="02040602050305030304" pitchFamily="18" charset="0"/>
              </a:rPr>
              <a:t>comprensión</a:t>
            </a:r>
            <a:r>
              <a:rPr lang="es-ES" dirty="0">
                <a:latin typeface="Book Antiqua" panose="02040602050305030304" pitchFamily="18" charset="0"/>
              </a:rPr>
              <a:t> de la relación entre los órdenes del sistema de numeración decimal con las potencias de base diez, y entre las operaciones con números enteros y racionales; y las </a:t>
            </a:r>
            <a:r>
              <a:rPr lang="es-ES" sz="2400" b="1" dirty="0">
                <a:latin typeface="Book Antiqua" panose="02040602050305030304" pitchFamily="18" charset="0"/>
              </a:rPr>
              <a:t>usa</a:t>
            </a:r>
            <a:r>
              <a:rPr lang="es-ES" dirty="0">
                <a:latin typeface="Book Antiqua" panose="02040602050305030304" pitchFamily="18" charset="0"/>
              </a:rPr>
              <a:t> para </a:t>
            </a:r>
            <a:r>
              <a:rPr lang="es-ES" sz="2400" b="1" dirty="0">
                <a:latin typeface="Book Antiqua" panose="02040602050305030304" pitchFamily="18" charset="0"/>
              </a:rPr>
              <a:t>interpretar</a:t>
            </a:r>
            <a:r>
              <a:rPr lang="es-ES" dirty="0">
                <a:latin typeface="Book Antiqua" panose="02040602050305030304" pitchFamily="18" charset="0"/>
              </a:rPr>
              <a:t> enunciados o textos diversos de contenido matemático. </a:t>
            </a:r>
            <a:r>
              <a:rPr lang="es-ES" sz="2400" b="1" dirty="0">
                <a:latin typeface="Book Antiqua" panose="02040602050305030304" pitchFamily="18" charset="0"/>
              </a:rPr>
              <a:t>Representa</a:t>
            </a:r>
            <a:r>
              <a:rPr lang="es-ES" dirty="0">
                <a:latin typeface="Book Antiqua" panose="02040602050305030304" pitchFamily="18" charset="0"/>
              </a:rPr>
              <a:t> relaciones de equivalencia entre expresiones decimales, fraccionarias y porcentuales, entre unidades de masa, tiempo y monetarias; </a:t>
            </a:r>
            <a:r>
              <a:rPr lang="es-ES" sz="2400" b="1" dirty="0">
                <a:latin typeface="Book Antiqua" panose="02040602050305030304" pitchFamily="18" charset="0"/>
              </a:rPr>
              <a:t>empleando</a:t>
            </a:r>
            <a:r>
              <a:rPr lang="es-ES" dirty="0">
                <a:latin typeface="Book Antiqua" panose="02040602050305030304" pitchFamily="18" charset="0"/>
              </a:rPr>
              <a:t> lenguaje matemático. </a:t>
            </a:r>
            <a:r>
              <a:rPr lang="es-ES" sz="2400" b="1" dirty="0">
                <a:latin typeface="Book Antiqua" panose="02040602050305030304" pitchFamily="18" charset="0"/>
              </a:rPr>
              <a:t>Selecciona</a:t>
            </a:r>
            <a:r>
              <a:rPr lang="es-ES" dirty="0">
                <a:latin typeface="Book Antiqua" panose="02040602050305030304" pitchFamily="18" charset="0"/>
              </a:rPr>
              <a:t>, </a:t>
            </a:r>
            <a:r>
              <a:rPr lang="es-ES" sz="2400" b="1" dirty="0">
                <a:latin typeface="Book Antiqua" panose="02040602050305030304" pitchFamily="18" charset="0"/>
              </a:rPr>
              <a:t>emplea</a:t>
            </a:r>
            <a:r>
              <a:rPr lang="es-ES" dirty="0">
                <a:latin typeface="Book Antiqua" panose="02040602050305030304" pitchFamily="18" charset="0"/>
              </a:rPr>
              <a:t> y </a:t>
            </a:r>
            <a:r>
              <a:rPr lang="es-ES" sz="2400" b="1" dirty="0">
                <a:latin typeface="Book Antiqua" panose="02040602050305030304" pitchFamily="18" charset="0"/>
              </a:rPr>
              <a:t>combina</a:t>
            </a:r>
            <a:r>
              <a:rPr lang="es-ES" dirty="0">
                <a:latin typeface="Book Antiqua" panose="02040602050305030304" pitchFamily="18" charset="0"/>
              </a:rPr>
              <a:t> recursos, estrategias, procedimientos, y propiedades de las operaciones y de los números para </a:t>
            </a:r>
            <a:r>
              <a:rPr lang="es-ES" sz="2400" b="1" dirty="0">
                <a:latin typeface="Book Antiqua" panose="02040602050305030304" pitchFamily="18" charset="0"/>
              </a:rPr>
              <a:t>estimar</a:t>
            </a:r>
            <a:r>
              <a:rPr lang="es-ES" dirty="0">
                <a:latin typeface="Book Antiqua" panose="02040602050305030304" pitchFamily="18" charset="0"/>
              </a:rPr>
              <a:t> o </a:t>
            </a:r>
            <a:r>
              <a:rPr lang="es-ES" sz="2400" b="1" dirty="0">
                <a:latin typeface="Book Antiqua" panose="02040602050305030304" pitchFamily="18" charset="0"/>
              </a:rPr>
              <a:t>calcular</a:t>
            </a:r>
            <a:r>
              <a:rPr lang="es-ES" dirty="0">
                <a:latin typeface="Book Antiqua" panose="02040602050305030304" pitchFamily="18" charset="0"/>
              </a:rPr>
              <a:t> con enteros y racionales; y </a:t>
            </a:r>
            <a:r>
              <a:rPr lang="es-ES" sz="2400" b="1" dirty="0">
                <a:latin typeface="Book Antiqua" panose="02040602050305030304" pitchFamily="18" charset="0"/>
              </a:rPr>
              <a:t>realizar</a:t>
            </a:r>
            <a:r>
              <a:rPr lang="es-ES" dirty="0">
                <a:latin typeface="Book Antiqua" panose="02040602050305030304" pitchFamily="18" charset="0"/>
              </a:rPr>
              <a:t> conversiones entre unidades de masa, tiempo y temperatura; verificando su eficacia. </a:t>
            </a:r>
            <a:r>
              <a:rPr lang="es-ES" sz="2400" b="1" dirty="0">
                <a:latin typeface="Book Antiqua" panose="02040602050305030304" pitchFamily="18" charset="0"/>
              </a:rPr>
              <a:t>Plantea</a:t>
            </a:r>
            <a:r>
              <a:rPr lang="es-ES" dirty="0">
                <a:latin typeface="Book Antiqua" panose="02040602050305030304" pitchFamily="18" charset="0"/>
              </a:rPr>
              <a:t> afirmaciones sobre los números enteros y racionales, sus propiedades y relaciones, y las </a:t>
            </a:r>
            <a:r>
              <a:rPr lang="es-ES" sz="2400" b="1" dirty="0">
                <a:latin typeface="Book Antiqua" panose="02040602050305030304" pitchFamily="18" charset="0"/>
              </a:rPr>
              <a:t>justifica</a:t>
            </a:r>
            <a:r>
              <a:rPr lang="es-ES" dirty="0">
                <a:latin typeface="Book Antiqua" panose="02040602050305030304" pitchFamily="18" charset="0"/>
              </a:rPr>
              <a:t> mediante ejemplos y sus conocimientos de las operaciones, e </a:t>
            </a:r>
            <a:r>
              <a:rPr lang="es-ES" sz="2400" b="1" dirty="0">
                <a:latin typeface="Book Antiqua" panose="02040602050305030304" pitchFamily="18" charset="0"/>
              </a:rPr>
              <a:t>identifica</a:t>
            </a:r>
            <a:r>
              <a:rPr lang="es-ES" dirty="0">
                <a:latin typeface="Book Antiqua" panose="02040602050305030304" pitchFamily="18" charset="0"/>
              </a:rPr>
              <a:t> errores o vacíos en las </a:t>
            </a:r>
            <a:r>
              <a:rPr lang="es-ES" sz="2400" b="1" dirty="0">
                <a:latin typeface="Book Antiqua" panose="02040602050305030304" pitchFamily="18" charset="0"/>
              </a:rPr>
              <a:t>argumentaciones</a:t>
            </a:r>
            <a:r>
              <a:rPr lang="es-ES" dirty="0">
                <a:latin typeface="Book Antiqua" panose="02040602050305030304" pitchFamily="18" charset="0"/>
              </a:rPr>
              <a:t> propias o de otros y las corrige.</a:t>
            </a:r>
          </a:p>
        </p:txBody>
      </p:sp>
    </p:spTree>
    <p:extLst>
      <p:ext uri="{BB962C8B-B14F-4D97-AF65-F5344CB8AC3E}">
        <p14:creationId xmlns:p14="http://schemas.microsoft.com/office/powerpoint/2010/main" val="2486211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CE48E-A106-E03C-7B59-3E27577467A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DEE200D-9890-E69C-1DE4-B16E1C70971B}"/>
              </a:ext>
            </a:extLst>
          </p:cNvPr>
          <p:cNvSpPr txBox="1"/>
          <p:nvPr/>
        </p:nvSpPr>
        <p:spPr>
          <a:xfrm>
            <a:off x="0" y="0"/>
            <a:ext cx="12192000" cy="1077218"/>
          </a:xfrm>
          <a:prstGeom prst="rect">
            <a:avLst/>
          </a:prstGeom>
          <a:solidFill>
            <a:srgbClr val="FFC000"/>
          </a:solidFill>
        </p:spPr>
        <p:txBody>
          <a:bodyPr wrap="square">
            <a:spAutoFit/>
          </a:bodyPr>
          <a:lstStyle/>
          <a:p>
            <a:pPr algn="ctr"/>
            <a:r>
              <a:rPr lang="es-PE" sz="3200" b="1" dirty="0">
                <a:latin typeface="Book Antiqua" panose="02040602050305030304" pitchFamily="18" charset="0"/>
              </a:rPr>
              <a:t>Identificamos las habilidades y conocimientos en los estándares de aprendizaje</a:t>
            </a:r>
          </a:p>
        </p:txBody>
      </p:sp>
      <p:graphicFrame>
        <p:nvGraphicFramePr>
          <p:cNvPr id="2" name="Tabla 1">
            <a:extLst>
              <a:ext uri="{FF2B5EF4-FFF2-40B4-BE49-F238E27FC236}">
                <a16:creationId xmlns:a16="http://schemas.microsoft.com/office/drawing/2014/main" id="{626740F1-6582-371D-9454-00C0588A5696}"/>
              </a:ext>
            </a:extLst>
          </p:cNvPr>
          <p:cNvGraphicFramePr>
            <a:graphicFrameLocks noGrp="1"/>
          </p:cNvGraphicFramePr>
          <p:nvPr>
            <p:extLst>
              <p:ext uri="{D42A27DB-BD31-4B8C-83A1-F6EECF244321}">
                <p14:modId xmlns:p14="http://schemas.microsoft.com/office/powerpoint/2010/main" val="984249829"/>
              </p:ext>
            </p:extLst>
          </p:nvPr>
        </p:nvGraphicFramePr>
        <p:xfrm>
          <a:off x="361740" y="1188406"/>
          <a:ext cx="11658196" cy="5260812"/>
        </p:xfrm>
        <a:graphic>
          <a:graphicData uri="http://schemas.openxmlformats.org/drawingml/2006/table">
            <a:tbl>
              <a:tblPr>
                <a:tableStyleId>{69CF1AB2-1976-4502-BF36-3FF5EA218861}</a:tableStyleId>
              </a:tblPr>
              <a:tblGrid>
                <a:gridCol w="5829098">
                  <a:extLst>
                    <a:ext uri="{9D8B030D-6E8A-4147-A177-3AD203B41FA5}">
                      <a16:colId xmlns:a16="http://schemas.microsoft.com/office/drawing/2014/main" val="3318174043"/>
                    </a:ext>
                  </a:extLst>
                </a:gridCol>
                <a:gridCol w="5829098">
                  <a:extLst>
                    <a:ext uri="{9D8B030D-6E8A-4147-A177-3AD203B41FA5}">
                      <a16:colId xmlns:a16="http://schemas.microsoft.com/office/drawing/2014/main" val="1843154873"/>
                    </a:ext>
                  </a:extLst>
                </a:gridCol>
              </a:tblGrid>
              <a:tr h="214881">
                <a:tc>
                  <a:txBody>
                    <a:bodyPr/>
                    <a:lstStyle/>
                    <a:p>
                      <a:r>
                        <a:rPr lang="es-PE" sz="1600" b="1" dirty="0">
                          <a:latin typeface="Book Antiqua" panose="02040602050305030304" pitchFamily="18" charset="0"/>
                        </a:rPr>
                        <a:t>HABILIDADES (HACER)</a:t>
                      </a:r>
                      <a:endParaRPr lang="es-PE" sz="1600" dirty="0">
                        <a:latin typeface="Book Antiqua" panose="02040602050305030304" pitchFamily="18" charset="0"/>
                      </a:endParaRPr>
                    </a:p>
                  </a:txBody>
                  <a:tcPr marL="53720" marR="53720" marT="26860" marB="26860" anchor="ctr">
                    <a:noFill/>
                  </a:tcPr>
                </a:tc>
                <a:tc>
                  <a:txBody>
                    <a:bodyPr/>
                    <a:lstStyle/>
                    <a:p>
                      <a:r>
                        <a:rPr lang="es-PE" sz="1600" b="1">
                          <a:latin typeface="Book Antiqua" panose="02040602050305030304" pitchFamily="18" charset="0"/>
                        </a:rPr>
                        <a:t>CONOCIMIENTOS MATEMÁTICOS (SABER)</a:t>
                      </a:r>
                      <a:endParaRPr lang="es-PE" sz="1600">
                        <a:latin typeface="Book Antiqua" panose="02040602050305030304" pitchFamily="18" charset="0"/>
                      </a:endParaRPr>
                    </a:p>
                  </a:txBody>
                  <a:tcPr marL="53720" marR="53720" marT="26860" marB="26860" anchor="ctr">
                    <a:noFill/>
                  </a:tcPr>
                </a:tc>
                <a:extLst>
                  <a:ext uri="{0D108BD9-81ED-4DB2-BD59-A6C34878D82A}">
                    <a16:rowId xmlns:a16="http://schemas.microsoft.com/office/drawing/2014/main" val="2096865231"/>
                  </a:ext>
                </a:extLst>
              </a:tr>
              <a:tr h="376042">
                <a:tc>
                  <a:txBody>
                    <a:bodyPr/>
                    <a:lstStyle/>
                    <a:p>
                      <a:r>
                        <a:rPr lang="es-ES" sz="1600" dirty="0">
                          <a:solidFill>
                            <a:srgbClr val="FF0000"/>
                          </a:solidFill>
                          <a:latin typeface="Book Antiqua" panose="02040602050305030304" pitchFamily="18" charset="0"/>
                        </a:rPr>
                        <a:t>Traduce</a:t>
                      </a:r>
                      <a:r>
                        <a:rPr lang="es-ES" sz="1600" dirty="0">
                          <a:latin typeface="Book Antiqua" panose="02040602050305030304" pitchFamily="18" charset="0"/>
                        </a:rPr>
                        <a:t> situaciones a expresiones numéricas y operativas</a:t>
                      </a:r>
                    </a:p>
                  </a:txBody>
                  <a:tcPr marL="53720" marR="53720" marT="26860" marB="26860" anchor="ctr">
                    <a:noFill/>
                  </a:tcPr>
                </a:tc>
                <a:tc>
                  <a:txBody>
                    <a:bodyPr/>
                    <a:lstStyle/>
                    <a:p>
                      <a:r>
                        <a:rPr lang="es-ES" sz="1600">
                          <a:latin typeface="Book Antiqua" panose="02040602050305030304" pitchFamily="18" charset="0"/>
                        </a:rPr>
                        <a:t>Números naturales, enteros y racionales</a:t>
                      </a:r>
                    </a:p>
                  </a:txBody>
                  <a:tcPr marL="53720" marR="53720" marT="26860" marB="26860" anchor="ctr">
                    <a:noFill/>
                  </a:tcPr>
                </a:tc>
                <a:extLst>
                  <a:ext uri="{0D108BD9-81ED-4DB2-BD59-A6C34878D82A}">
                    <a16:rowId xmlns:a16="http://schemas.microsoft.com/office/drawing/2014/main" val="1807135427"/>
                  </a:ext>
                </a:extLst>
              </a:tr>
              <a:tr h="376042">
                <a:tc>
                  <a:txBody>
                    <a:bodyPr/>
                    <a:lstStyle/>
                    <a:p>
                      <a:r>
                        <a:rPr lang="es-ES" sz="1600" dirty="0">
                          <a:solidFill>
                            <a:srgbClr val="FF0000"/>
                          </a:solidFill>
                          <a:latin typeface="Book Antiqua" panose="02040602050305030304" pitchFamily="18" charset="0"/>
                        </a:rPr>
                        <a:t>Verifica</a:t>
                      </a:r>
                      <a:r>
                        <a:rPr lang="es-ES" sz="1600" dirty="0">
                          <a:latin typeface="Book Antiqua" panose="02040602050305030304" pitchFamily="18" charset="0"/>
                        </a:rPr>
                        <a:t> condiciones del problema en las expresiones propuestas</a:t>
                      </a:r>
                    </a:p>
                  </a:txBody>
                  <a:tcPr marL="53720" marR="53720" marT="26860" marB="26860" anchor="ctr">
                    <a:noFill/>
                  </a:tcPr>
                </a:tc>
                <a:tc>
                  <a:txBody>
                    <a:bodyPr/>
                    <a:lstStyle/>
                    <a:p>
                      <a:r>
                        <a:rPr lang="es-PE" sz="1600">
                          <a:latin typeface="Book Antiqua" panose="02040602050305030304" pitchFamily="18" charset="0"/>
                        </a:rPr>
                        <a:t>Propiedades de las operaciones</a:t>
                      </a:r>
                    </a:p>
                  </a:txBody>
                  <a:tcPr marL="53720" marR="53720" marT="26860" marB="26860" anchor="ctr">
                    <a:noFill/>
                  </a:tcPr>
                </a:tc>
                <a:extLst>
                  <a:ext uri="{0D108BD9-81ED-4DB2-BD59-A6C34878D82A}">
                    <a16:rowId xmlns:a16="http://schemas.microsoft.com/office/drawing/2014/main" val="1033994644"/>
                  </a:ext>
                </a:extLst>
              </a:tr>
              <a:tr h="376042">
                <a:tc>
                  <a:txBody>
                    <a:bodyPr/>
                    <a:lstStyle/>
                    <a:p>
                      <a:r>
                        <a:rPr lang="es-ES" sz="1600" dirty="0">
                          <a:solidFill>
                            <a:srgbClr val="FF0000"/>
                          </a:solidFill>
                          <a:latin typeface="Book Antiqua" panose="02040602050305030304" pitchFamily="18" charset="0"/>
                        </a:rPr>
                        <a:t>Explica</a:t>
                      </a:r>
                      <a:r>
                        <a:rPr lang="es-ES" sz="1600" dirty="0">
                          <a:latin typeface="Book Antiqua" panose="02040602050305030304" pitchFamily="18" charset="0"/>
                        </a:rPr>
                        <a:t> la relación entre órdenes del sistema decimal y potencias de base diez</a:t>
                      </a:r>
                    </a:p>
                  </a:txBody>
                  <a:tcPr marL="53720" marR="53720" marT="26860" marB="26860" anchor="ctr">
                    <a:noFill/>
                  </a:tcPr>
                </a:tc>
                <a:tc>
                  <a:txBody>
                    <a:bodyPr/>
                    <a:lstStyle/>
                    <a:p>
                      <a:r>
                        <a:rPr lang="es-ES" sz="1600">
                          <a:latin typeface="Book Antiqua" panose="02040602050305030304" pitchFamily="18" charset="0"/>
                        </a:rPr>
                        <a:t>Sistema de numeración decimal, potencias de 10</a:t>
                      </a:r>
                    </a:p>
                  </a:txBody>
                  <a:tcPr marL="53720" marR="53720" marT="26860" marB="26860" anchor="ctr">
                    <a:noFill/>
                  </a:tcPr>
                </a:tc>
                <a:extLst>
                  <a:ext uri="{0D108BD9-81ED-4DB2-BD59-A6C34878D82A}">
                    <a16:rowId xmlns:a16="http://schemas.microsoft.com/office/drawing/2014/main" val="3787546125"/>
                  </a:ext>
                </a:extLst>
              </a:tr>
              <a:tr h="376042">
                <a:tc>
                  <a:txBody>
                    <a:bodyPr/>
                    <a:lstStyle/>
                    <a:p>
                      <a:r>
                        <a:rPr lang="es-ES" sz="1600" dirty="0">
                          <a:solidFill>
                            <a:srgbClr val="FF0000"/>
                          </a:solidFill>
                          <a:latin typeface="Book Antiqua" panose="02040602050305030304" pitchFamily="18" charset="0"/>
                        </a:rPr>
                        <a:t>Usa</a:t>
                      </a:r>
                      <a:r>
                        <a:rPr lang="es-ES" sz="1600" dirty="0">
                          <a:latin typeface="Book Antiqua" panose="02040602050305030304" pitchFamily="18" charset="0"/>
                        </a:rPr>
                        <a:t> las operaciones para interpretar enunciados o textos con contenido matemático</a:t>
                      </a:r>
                    </a:p>
                  </a:txBody>
                  <a:tcPr marL="53720" marR="53720" marT="26860" marB="26860" anchor="ctr">
                    <a:noFill/>
                  </a:tcPr>
                </a:tc>
                <a:tc>
                  <a:txBody>
                    <a:bodyPr/>
                    <a:lstStyle/>
                    <a:p>
                      <a:r>
                        <a:rPr lang="es-ES" sz="1600">
                          <a:latin typeface="Book Antiqua" panose="02040602050305030304" pitchFamily="18" charset="0"/>
                        </a:rPr>
                        <a:t>Operaciones con enteros y racionales, textos con información matemática</a:t>
                      </a:r>
                    </a:p>
                  </a:txBody>
                  <a:tcPr marL="53720" marR="53720" marT="26860" marB="26860" anchor="ctr">
                    <a:noFill/>
                  </a:tcPr>
                </a:tc>
                <a:extLst>
                  <a:ext uri="{0D108BD9-81ED-4DB2-BD59-A6C34878D82A}">
                    <a16:rowId xmlns:a16="http://schemas.microsoft.com/office/drawing/2014/main" val="300316821"/>
                  </a:ext>
                </a:extLst>
              </a:tr>
              <a:tr h="376042">
                <a:tc>
                  <a:txBody>
                    <a:bodyPr/>
                    <a:lstStyle/>
                    <a:p>
                      <a:r>
                        <a:rPr lang="es-ES" sz="1600" dirty="0">
                          <a:solidFill>
                            <a:srgbClr val="FF0000"/>
                          </a:solidFill>
                          <a:latin typeface="Book Antiqua" panose="02040602050305030304" pitchFamily="18" charset="0"/>
                        </a:rPr>
                        <a:t>Representa</a:t>
                      </a:r>
                      <a:r>
                        <a:rPr lang="es-ES" sz="1600" dirty="0">
                          <a:latin typeface="Book Antiqua" panose="02040602050305030304" pitchFamily="18" charset="0"/>
                        </a:rPr>
                        <a:t> equivalencias entre fracciones, decimales y porcentajes</a:t>
                      </a:r>
                    </a:p>
                  </a:txBody>
                  <a:tcPr marL="53720" marR="53720" marT="26860" marB="26860" anchor="ctr">
                    <a:noFill/>
                  </a:tcPr>
                </a:tc>
                <a:tc>
                  <a:txBody>
                    <a:bodyPr/>
                    <a:lstStyle/>
                    <a:p>
                      <a:r>
                        <a:rPr lang="es-PE" sz="1600">
                          <a:latin typeface="Book Antiqua" panose="02040602050305030304" pitchFamily="18" charset="0"/>
                        </a:rPr>
                        <a:t>Equivalencias: fracción ↔ decimal ↔ porcentaje</a:t>
                      </a:r>
                    </a:p>
                  </a:txBody>
                  <a:tcPr marL="53720" marR="53720" marT="26860" marB="26860" anchor="ctr">
                    <a:noFill/>
                  </a:tcPr>
                </a:tc>
                <a:extLst>
                  <a:ext uri="{0D108BD9-81ED-4DB2-BD59-A6C34878D82A}">
                    <a16:rowId xmlns:a16="http://schemas.microsoft.com/office/drawing/2014/main" val="1047063914"/>
                  </a:ext>
                </a:extLst>
              </a:tr>
              <a:tr h="376042">
                <a:tc>
                  <a:txBody>
                    <a:bodyPr/>
                    <a:lstStyle/>
                    <a:p>
                      <a:r>
                        <a:rPr lang="es-ES" sz="1600" dirty="0">
                          <a:solidFill>
                            <a:srgbClr val="FF0000"/>
                          </a:solidFill>
                          <a:latin typeface="Book Antiqua" panose="02040602050305030304" pitchFamily="18" charset="0"/>
                        </a:rPr>
                        <a:t>Realiza</a:t>
                      </a:r>
                      <a:r>
                        <a:rPr lang="es-ES" sz="1600" dirty="0">
                          <a:latin typeface="Book Antiqua" panose="02040602050305030304" pitchFamily="18" charset="0"/>
                        </a:rPr>
                        <a:t> conversiones entre unidades de masa, tiempo, temperatura y monetarias</a:t>
                      </a:r>
                    </a:p>
                  </a:txBody>
                  <a:tcPr marL="53720" marR="53720" marT="26860" marB="26860" anchor="ctr">
                    <a:noFill/>
                  </a:tcPr>
                </a:tc>
                <a:tc>
                  <a:txBody>
                    <a:bodyPr/>
                    <a:lstStyle/>
                    <a:p>
                      <a:r>
                        <a:rPr lang="es-ES" sz="1600">
                          <a:latin typeface="Book Antiqua" panose="02040602050305030304" pitchFamily="18" charset="0"/>
                        </a:rPr>
                        <a:t>Unidades de medida y sus equivalencias</a:t>
                      </a:r>
                    </a:p>
                  </a:txBody>
                  <a:tcPr marL="53720" marR="53720" marT="26860" marB="26860" anchor="ctr">
                    <a:noFill/>
                  </a:tcPr>
                </a:tc>
                <a:extLst>
                  <a:ext uri="{0D108BD9-81ED-4DB2-BD59-A6C34878D82A}">
                    <a16:rowId xmlns:a16="http://schemas.microsoft.com/office/drawing/2014/main" val="2198628081"/>
                  </a:ext>
                </a:extLst>
              </a:tr>
              <a:tr h="376042">
                <a:tc>
                  <a:txBody>
                    <a:bodyPr/>
                    <a:lstStyle/>
                    <a:p>
                      <a:r>
                        <a:rPr lang="es-ES" sz="1600" dirty="0">
                          <a:solidFill>
                            <a:srgbClr val="FF0000"/>
                          </a:solidFill>
                          <a:latin typeface="Book Antiqua" panose="02040602050305030304" pitchFamily="18" charset="0"/>
                        </a:rPr>
                        <a:t>Selecciona</a:t>
                      </a:r>
                      <a:r>
                        <a:rPr lang="es-ES" sz="1600" dirty="0">
                          <a:latin typeface="Book Antiqua" panose="02040602050305030304" pitchFamily="18" charset="0"/>
                        </a:rPr>
                        <a:t> y </a:t>
                      </a:r>
                      <a:r>
                        <a:rPr lang="es-ES" sz="1600" dirty="0">
                          <a:solidFill>
                            <a:srgbClr val="FF0000"/>
                          </a:solidFill>
                          <a:latin typeface="Book Antiqua" panose="02040602050305030304" pitchFamily="18" charset="0"/>
                        </a:rPr>
                        <a:t>combina</a:t>
                      </a:r>
                      <a:r>
                        <a:rPr lang="es-ES" sz="1600" dirty="0">
                          <a:latin typeface="Book Antiqua" panose="02040602050305030304" pitchFamily="18" charset="0"/>
                        </a:rPr>
                        <a:t> estrategias y procedimientos de cálculo</a:t>
                      </a:r>
                    </a:p>
                  </a:txBody>
                  <a:tcPr marL="53720" marR="53720" marT="26860" marB="26860" anchor="ctr">
                    <a:noFill/>
                  </a:tcPr>
                </a:tc>
                <a:tc>
                  <a:txBody>
                    <a:bodyPr/>
                    <a:lstStyle/>
                    <a:p>
                      <a:r>
                        <a:rPr lang="es-ES" sz="1600">
                          <a:latin typeface="Book Antiqua" panose="02040602050305030304" pitchFamily="18" charset="0"/>
                        </a:rPr>
                        <a:t>Estrategias de cálculo y estimación</a:t>
                      </a:r>
                    </a:p>
                  </a:txBody>
                  <a:tcPr marL="53720" marR="53720" marT="26860" marB="26860" anchor="ctr">
                    <a:noFill/>
                  </a:tcPr>
                </a:tc>
                <a:extLst>
                  <a:ext uri="{0D108BD9-81ED-4DB2-BD59-A6C34878D82A}">
                    <a16:rowId xmlns:a16="http://schemas.microsoft.com/office/drawing/2014/main" val="2951451256"/>
                  </a:ext>
                </a:extLst>
              </a:tr>
              <a:tr h="376042">
                <a:tc>
                  <a:txBody>
                    <a:bodyPr/>
                    <a:lstStyle/>
                    <a:p>
                      <a:r>
                        <a:rPr lang="es-PE" sz="1600" dirty="0">
                          <a:solidFill>
                            <a:srgbClr val="FF0000"/>
                          </a:solidFill>
                          <a:latin typeface="Book Antiqua" panose="02040602050305030304" pitchFamily="18" charset="0"/>
                        </a:rPr>
                        <a:t>Estima</a:t>
                      </a:r>
                      <a:r>
                        <a:rPr lang="es-PE" sz="1600" dirty="0">
                          <a:latin typeface="Book Antiqua" panose="02040602050305030304" pitchFamily="18" charset="0"/>
                        </a:rPr>
                        <a:t> o </a:t>
                      </a:r>
                      <a:r>
                        <a:rPr lang="es-PE" sz="1600" dirty="0">
                          <a:solidFill>
                            <a:srgbClr val="FF0000"/>
                          </a:solidFill>
                          <a:latin typeface="Book Antiqua" panose="02040602050305030304" pitchFamily="18" charset="0"/>
                        </a:rPr>
                        <a:t>calcula</a:t>
                      </a:r>
                      <a:r>
                        <a:rPr lang="es-PE" sz="1600" dirty="0">
                          <a:latin typeface="Book Antiqua" panose="02040602050305030304" pitchFamily="18" charset="0"/>
                        </a:rPr>
                        <a:t> utilizando números enteros y racionales</a:t>
                      </a:r>
                    </a:p>
                  </a:txBody>
                  <a:tcPr marL="53720" marR="53720" marT="26860" marB="26860" anchor="ctr">
                    <a:noFill/>
                  </a:tcPr>
                </a:tc>
                <a:tc>
                  <a:txBody>
                    <a:bodyPr/>
                    <a:lstStyle/>
                    <a:p>
                      <a:r>
                        <a:rPr lang="es-ES" sz="1600">
                          <a:latin typeface="Book Antiqua" panose="02040602050305030304" pitchFamily="18" charset="0"/>
                        </a:rPr>
                        <a:t>Cálculo mental y algorítmico con racionales</a:t>
                      </a:r>
                    </a:p>
                  </a:txBody>
                  <a:tcPr marL="53720" marR="53720" marT="26860" marB="26860" anchor="ctr">
                    <a:noFill/>
                  </a:tcPr>
                </a:tc>
                <a:extLst>
                  <a:ext uri="{0D108BD9-81ED-4DB2-BD59-A6C34878D82A}">
                    <a16:rowId xmlns:a16="http://schemas.microsoft.com/office/drawing/2014/main" val="1555832335"/>
                  </a:ext>
                </a:extLst>
              </a:tr>
              <a:tr h="376042">
                <a:tc>
                  <a:txBody>
                    <a:bodyPr/>
                    <a:lstStyle/>
                    <a:p>
                      <a:r>
                        <a:rPr lang="es-ES" sz="1600" dirty="0">
                          <a:solidFill>
                            <a:srgbClr val="FF0000"/>
                          </a:solidFill>
                          <a:latin typeface="Book Antiqua" panose="02040602050305030304" pitchFamily="18" charset="0"/>
                        </a:rPr>
                        <a:t>Plantea</a:t>
                      </a:r>
                      <a:r>
                        <a:rPr lang="es-ES" sz="1600" dirty="0">
                          <a:latin typeface="Book Antiqua" panose="02040602050305030304" pitchFamily="18" charset="0"/>
                        </a:rPr>
                        <a:t> afirmaciones sobre números y operaciones</a:t>
                      </a:r>
                    </a:p>
                  </a:txBody>
                  <a:tcPr marL="53720" marR="53720" marT="26860" marB="26860" anchor="ctr">
                    <a:noFill/>
                  </a:tcPr>
                </a:tc>
                <a:tc>
                  <a:txBody>
                    <a:bodyPr/>
                    <a:lstStyle/>
                    <a:p>
                      <a:r>
                        <a:rPr lang="es-ES" sz="1600">
                          <a:latin typeface="Book Antiqua" panose="02040602050305030304" pitchFamily="18" charset="0"/>
                        </a:rPr>
                        <a:t>Propiedades de los números (conmutativa, asociativa, etc.)</a:t>
                      </a:r>
                    </a:p>
                  </a:txBody>
                  <a:tcPr marL="53720" marR="53720" marT="26860" marB="26860" anchor="ctr">
                    <a:noFill/>
                  </a:tcPr>
                </a:tc>
                <a:extLst>
                  <a:ext uri="{0D108BD9-81ED-4DB2-BD59-A6C34878D82A}">
                    <a16:rowId xmlns:a16="http://schemas.microsoft.com/office/drawing/2014/main" val="3621257563"/>
                  </a:ext>
                </a:extLst>
              </a:tr>
              <a:tr h="376042">
                <a:tc>
                  <a:txBody>
                    <a:bodyPr/>
                    <a:lstStyle/>
                    <a:p>
                      <a:r>
                        <a:rPr lang="es-ES" sz="1600" dirty="0">
                          <a:solidFill>
                            <a:srgbClr val="FF0000"/>
                          </a:solidFill>
                          <a:latin typeface="Book Antiqua" panose="02040602050305030304" pitchFamily="18" charset="0"/>
                        </a:rPr>
                        <a:t>Justifica</a:t>
                      </a:r>
                      <a:r>
                        <a:rPr lang="es-ES" sz="1600" dirty="0">
                          <a:latin typeface="Book Antiqua" panose="02040602050305030304" pitchFamily="18" charset="0"/>
                        </a:rPr>
                        <a:t> afirmaciones mediante ejemplos o contraejemplos</a:t>
                      </a:r>
                    </a:p>
                  </a:txBody>
                  <a:tcPr marL="53720" marR="53720" marT="26860" marB="26860" anchor="ctr">
                    <a:noFill/>
                  </a:tcPr>
                </a:tc>
                <a:tc>
                  <a:txBody>
                    <a:bodyPr/>
                    <a:lstStyle/>
                    <a:p>
                      <a:r>
                        <a:rPr lang="es-PE" sz="1600" dirty="0">
                          <a:latin typeface="Book Antiqua" panose="02040602050305030304" pitchFamily="18" charset="0"/>
                        </a:rPr>
                        <a:t>Argumentación matemática</a:t>
                      </a:r>
                    </a:p>
                  </a:txBody>
                  <a:tcPr marL="53720" marR="53720" marT="26860" marB="26860" anchor="ctr">
                    <a:noFill/>
                  </a:tcPr>
                </a:tc>
                <a:extLst>
                  <a:ext uri="{0D108BD9-81ED-4DB2-BD59-A6C34878D82A}">
                    <a16:rowId xmlns:a16="http://schemas.microsoft.com/office/drawing/2014/main" val="3751076857"/>
                  </a:ext>
                </a:extLst>
              </a:tr>
              <a:tr h="376042">
                <a:tc>
                  <a:txBody>
                    <a:bodyPr/>
                    <a:lstStyle/>
                    <a:p>
                      <a:r>
                        <a:rPr lang="es-ES" sz="1600" dirty="0">
                          <a:solidFill>
                            <a:srgbClr val="FF0000"/>
                          </a:solidFill>
                          <a:latin typeface="Book Antiqua" panose="02040602050305030304" pitchFamily="18" charset="0"/>
                        </a:rPr>
                        <a:t>Identifica</a:t>
                      </a:r>
                      <a:r>
                        <a:rPr lang="es-ES" sz="1600" dirty="0">
                          <a:latin typeface="Book Antiqua" panose="02040602050305030304" pitchFamily="18" charset="0"/>
                        </a:rPr>
                        <a:t> y </a:t>
                      </a:r>
                      <a:r>
                        <a:rPr lang="es-ES" sz="1600" dirty="0">
                          <a:solidFill>
                            <a:srgbClr val="FF0000"/>
                          </a:solidFill>
                          <a:latin typeface="Book Antiqua" panose="02040602050305030304" pitchFamily="18" charset="0"/>
                        </a:rPr>
                        <a:t>corrige</a:t>
                      </a:r>
                      <a:r>
                        <a:rPr lang="es-ES" sz="1600" dirty="0">
                          <a:latin typeface="Book Antiqua" panose="02040602050305030304" pitchFamily="18" charset="0"/>
                        </a:rPr>
                        <a:t> errores en su razonamiento o el de otros</a:t>
                      </a:r>
                    </a:p>
                  </a:txBody>
                  <a:tcPr marL="53720" marR="53720" marT="26860" marB="26860" anchor="ctr">
                    <a:noFill/>
                  </a:tcPr>
                </a:tc>
                <a:tc>
                  <a:txBody>
                    <a:bodyPr/>
                    <a:lstStyle/>
                    <a:p>
                      <a:r>
                        <a:rPr lang="es-ES" sz="1600" dirty="0">
                          <a:latin typeface="Book Antiqua" panose="02040602050305030304" pitchFamily="18" charset="0"/>
                        </a:rPr>
                        <a:t>Revisión y validación de procesos matemáticos</a:t>
                      </a:r>
                    </a:p>
                  </a:txBody>
                  <a:tcPr marL="53720" marR="53720" marT="26860" marB="26860" anchor="ctr">
                    <a:noFill/>
                  </a:tcPr>
                </a:tc>
                <a:extLst>
                  <a:ext uri="{0D108BD9-81ED-4DB2-BD59-A6C34878D82A}">
                    <a16:rowId xmlns:a16="http://schemas.microsoft.com/office/drawing/2014/main" val="3221684579"/>
                  </a:ext>
                </a:extLst>
              </a:tr>
            </a:tbl>
          </a:graphicData>
        </a:graphic>
      </p:graphicFrame>
    </p:spTree>
    <p:extLst>
      <p:ext uri="{BB962C8B-B14F-4D97-AF65-F5344CB8AC3E}">
        <p14:creationId xmlns:p14="http://schemas.microsoft.com/office/powerpoint/2010/main" val="993770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F6989-43E5-5722-D68B-E3B1029C5A5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D051AF2-7EBA-2630-0683-3ABE5AA43996}"/>
              </a:ext>
            </a:extLst>
          </p:cNvPr>
          <p:cNvSpPr txBox="1"/>
          <p:nvPr/>
        </p:nvSpPr>
        <p:spPr>
          <a:xfrm>
            <a:off x="0" y="0"/>
            <a:ext cx="12192000" cy="1077218"/>
          </a:xfrm>
          <a:prstGeom prst="rect">
            <a:avLst/>
          </a:prstGeom>
          <a:solidFill>
            <a:srgbClr val="FFC000"/>
          </a:solidFill>
        </p:spPr>
        <p:txBody>
          <a:bodyPr wrap="square">
            <a:spAutoFit/>
          </a:bodyPr>
          <a:lstStyle/>
          <a:p>
            <a:pPr algn="ctr"/>
            <a:r>
              <a:rPr lang="es-PE" sz="3200" b="1" dirty="0">
                <a:latin typeface="Book Antiqua" panose="02040602050305030304" pitchFamily="18" charset="0"/>
              </a:rPr>
              <a:t>Identificamos las habilidades y conocimientos en los estándares de aprendizaje</a:t>
            </a:r>
          </a:p>
        </p:txBody>
      </p:sp>
      <p:graphicFrame>
        <p:nvGraphicFramePr>
          <p:cNvPr id="4" name="Tabla 3">
            <a:extLst>
              <a:ext uri="{FF2B5EF4-FFF2-40B4-BE49-F238E27FC236}">
                <a16:creationId xmlns:a16="http://schemas.microsoft.com/office/drawing/2014/main" id="{B53CEA52-BADC-8655-5B77-779645E6C1EF}"/>
              </a:ext>
            </a:extLst>
          </p:cNvPr>
          <p:cNvGraphicFramePr>
            <a:graphicFrameLocks noGrp="1"/>
          </p:cNvGraphicFramePr>
          <p:nvPr>
            <p:extLst>
              <p:ext uri="{D42A27DB-BD31-4B8C-83A1-F6EECF244321}">
                <p14:modId xmlns:p14="http://schemas.microsoft.com/office/powerpoint/2010/main" val="674944948"/>
              </p:ext>
            </p:extLst>
          </p:nvPr>
        </p:nvGraphicFramePr>
        <p:xfrm>
          <a:off x="257908" y="1240524"/>
          <a:ext cx="11676184" cy="4996474"/>
        </p:xfrm>
        <a:graphic>
          <a:graphicData uri="http://schemas.openxmlformats.org/drawingml/2006/table">
            <a:tbl>
              <a:tblPr>
                <a:tableStyleId>{5DA37D80-6434-44D0-A028-1B22A696006F}</a:tableStyleId>
              </a:tblPr>
              <a:tblGrid>
                <a:gridCol w="2919046">
                  <a:extLst>
                    <a:ext uri="{9D8B030D-6E8A-4147-A177-3AD203B41FA5}">
                      <a16:colId xmlns:a16="http://schemas.microsoft.com/office/drawing/2014/main" val="1078764787"/>
                    </a:ext>
                  </a:extLst>
                </a:gridCol>
                <a:gridCol w="2919046">
                  <a:extLst>
                    <a:ext uri="{9D8B030D-6E8A-4147-A177-3AD203B41FA5}">
                      <a16:colId xmlns:a16="http://schemas.microsoft.com/office/drawing/2014/main" val="1988394486"/>
                    </a:ext>
                  </a:extLst>
                </a:gridCol>
                <a:gridCol w="2919046">
                  <a:extLst>
                    <a:ext uri="{9D8B030D-6E8A-4147-A177-3AD203B41FA5}">
                      <a16:colId xmlns:a16="http://schemas.microsoft.com/office/drawing/2014/main" val="3972514524"/>
                    </a:ext>
                  </a:extLst>
                </a:gridCol>
                <a:gridCol w="2919046">
                  <a:extLst>
                    <a:ext uri="{9D8B030D-6E8A-4147-A177-3AD203B41FA5}">
                      <a16:colId xmlns:a16="http://schemas.microsoft.com/office/drawing/2014/main" val="223201798"/>
                    </a:ext>
                  </a:extLst>
                </a:gridCol>
              </a:tblGrid>
              <a:tr h="228597">
                <a:tc>
                  <a:txBody>
                    <a:bodyPr/>
                    <a:lstStyle/>
                    <a:p>
                      <a:pPr algn="just"/>
                      <a:r>
                        <a:rPr lang="es-PE" sz="1400" b="1">
                          <a:latin typeface="Book Antiqua" panose="02040602050305030304" pitchFamily="18" charset="0"/>
                        </a:rPr>
                        <a:t>HABILIDAD</a:t>
                      </a:r>
                      <a:endParaRPr lang="es-PE" sz="1400">
                        <a:latin typeface="Book Antiqua" panose="02040602050305030304" pitchFamily="18" charset="0"/>
                      </a:endParaRPr>
                    </a:p>
                  </a:txBody>
                  <a:tcPr marL="48348" marR="48348" marT="24174" marB="24174" anchor="ctr"/>
                </a:tc>
                <a:tc>
                  <a:txBody>
                    <a:bodyPr/>
                    <a:lstStyle/>
                    <a:p>
                      <a:pPr algn="just"/>
                      <a:r>
                        <a:rPr lang="es-PE" sz="1400" b="1">
                          <a:latin typeface="Book Antiqua" panose="02040602050305030304" pitchFamily="18" charset="0"/>
                        </a:rPr>
                        <a:t>CONOCIMIENTO</a:t>
                      </a:r>
                      <a:endParaRPr lang="es-PE" sz="1400">
                        <a:latin typeface="Book Antiqua" panose="02040602050305030304" pitchFamily="18" charset="0"/>
                      </a:endParaRPr>
                    </a:p>
                  </a:txBody>
                  <a:tcPr marL="48348" marR="48348" marT="24174" marB="24174" anchor="ctr"/>
                </a:tc>
                <a:tc>
                  <a:txBody>
                    <a:bodyPr/>
                    <a:lstStyle/>
                    <a:p>
                      <a:pPr algn="just"/>
                      <a:r>
                        <a:rPr lang="es-PE" sz="1400" b="1">
                          <a:latin typeface="Book Antiqua" panose="02040602050305030304" pitchFamily="18" charset="0"/>
                        </a:rPr>
                        <a:t>CONDICIÓN / CONTEXTO</a:t>
                      </a:r>
                      <a:endParaRPr lang="es-PE" sz="1400">
                        <a:latin typeface="Book Antiqua" panose="02040602050305030304" pitchFamily="18" charset="0"/>
                      </a:endParaRPr>
                    </a:p>
                  </a:txBody>
                  <a:tcPr marL="48348" marR="48348" marT="24174" marB="24174" anchor="ctr"/>
                </a:tc>
                <a:tc>
                  <a:txBody>
                    <a:bodyPr/>
                    <a:lstStyle/>
                    <a:p>
                      <a:pPr algn="just"/>
                      <a:r>
                        <a:rPr lang="es-PE" sz="1400" b="1">
                          <a:latin typeface="Book Antiqua" panose="02040602050305030304" pitchFamily="18" charset="0"/>
                        </a:rPr>
                        <a:t>FINALIDAD</a:t>
                      </a:r>
                      <a:endParaRPr lang="es-PE" sz="1400">
                        <a:latin typeface="Book Antiqua" panose="02040602050305030304" pitchFamily="18" charset="0"/>
                      </a:endParaRPr>
                    </a:p>
                  </a:txBody>
                  <a:tcPr marL="48348" marR="48348" marT="24174" marB="24174" anchor="ctr"/>
                </a:tc>
                <a:extLst>
                  <a:ext uri="{0D108BD9-81ED-4DB2-BD59-A6C34878D82A}">
                    <a16:rowId xmlns:a16="http://schemas.microsoft.com/office/drawing/2014/main" val="713699362"/>
                  </a:ext>
                </a:extLst>
              </a:tr>
              <a:tr h="550554">
                <a:tc>
                  <a:txBody>
                    <a:bodyPr/>
                    <a:lstStyle/>
                    <a:p>
                      <a:pPr algn="just"/>
                      <a:r>
                        <a:rPr lang="es-ES" sz="1400" dirty="0">
                          <a:solidFill>
                            <a:srgbClr val="FF0000"/>
                          </a:solidFill>
                          <a:latin typeface="Book Antiqua" panose="02040602050305030304" pitchFamily="18" charset="0"/>
                        </a:rPr>
                        <a:t>Traduce</a:t>
                      </a:r>
                      <a:r>
                        <a:rPr lang="es-ES" sz="1400" dirty="0">
                          <a:latin typeface="Book Antiqua" panose="02040602050305030304" pitchFamily="18" charset="0"/>
                        </a:rPr>
                        <a:t> relaciones entre cantidades a expresiones numéricas</a:t>
                      </a:r>
                    </a:p>
                  </a:txBody>
                  <a:tcPr marL="48348" marR="48348" marT="24174" marB="24174" anchor="ctr"/>
                </a:tc>
                <a:tc>
                  <a:txBody>
                    <a:bodyPr/>
                    <a:lstStyle/>
                    <a:p>
                      <a:pPr algn="just"/>
                      <a:r>
                        <a:rPr lang="es-PE" sz="1400">
                          <a:latin typeface="Book Antiqua" panose="02040602050305030304" pitchFamily="18" charset="0"/>
                        </a:rPr>
                        <a:t>Números naturales, enteros, racionales; expresiones numéricas</a:t>
                      </a:r>
                    </a:p>
                  </a:txBody>
                  <a:tcPr marL="48348" marR="48348" marT="24174" marB="24174" anchor="ctr"/>
                </a:tc>
                <a:tc>
                  <a:txBody>
                    <a:bodyPr/>
                    <a:lstStyle/>
                    <a:p>
                      <a:pPr algn="just"/>
                      <a:r>
                        <a:rPr lang="es-PE" sz="1400">
                          <a:latin typeface="Book Antiqua" panose="02040602050305030304" pitchFamily="18" charset="0"/>
                        </a:rPr>
                        <a:t>Problemas contextualizados con cantidades o magnitudes</a:t>
                      </a:r>
                    </a:p>
                  </a:txBody>
                  <a:tcPr marL="48348" marR="48348" marT="24174" marB="24174" anchor="ctr"/>
                </a:tc>
                <a:tc>
                  <a:txBody>
                    <a:bodyPr/>
                    <a:lstStyle/>
                    <a:p>
                      <a:pPr algn="just"/>
                      <a:r>
                        <a:rPr lang="es-ES" sz="1400">
                          <a:latin typeface="Book Antiqua" panose="02040602050305030304" pitchFamily="18" charset="0"/>
                        </a:rPr>
                        <a:t>Comprender la situación y resolverla correctamente</a:t>
                      </a:r>
                    </a:p>
                  </a:txBody>
                  <a:tcPr marL="48348" marR="48348" marT="24174" marB="24174" anchor="ctr"/>
                </a:tc>
                <a:extLst>
                  <a:ext uri="{0D108BD9-81ED-4DB2-BD59-A6C34878D82A}">
                    <a16:rowId xmlns:a16="http://schemas.microsoft.com/office/drawing/2014/main" val="2391136144"/>
                  </a:ext>
                </a:extLst>
              </a:tr>
              <a:tr h="550554">
                <a:tc>
                  <a:txBody>
                    <a:bodyPr/>
                    <a:lstStyle/>
                    <a:p>
                      <a:pPr algn="just"/>
                      <a:r>
                        <a:rPr lang="es-ES" sz="1400" dirty="0">
                          <a:solidFill>
                            <a:srgbClr val="FF0000"/>
                          </a:solidFill>
                          <a:latin typeface="Book Antiqua" panose="02040602050305030304" pitchFamily="18" charset="0"/>
                        </a:rPr>
                        <a:t>Verifica</a:t>
                      </a:r>
                      <a:r>
                        <a:rPr lang="es-ES" sz="1400" dirty="0">
                          <a:latin typeface="Book Antiqua" panose="02040602050305030304" pitchFamily="18" charset="0"/>
                        </a:rPr>
                        <a:t> si las expresiones cumplen condiciones del problema</a:t>
                      </a:r>
                    </a:p>
                  </a:txBody>
                  <a:tcPr marL="48348" marR="48348" marT="24174" marB="24174" anchor="ctr"/>
                </a:tc>
                <a:tc>
                  <a:txBody>
                    <a:bodyPr/>
                    <a:lstStyle/>
                    <a:p>
                      <a:pPr algn="just"/>
                      <a:r>
                        <a:rPr lang="es-ES" sz="1400">
                          <a:latin typeface="Book Antiqua" panose="02040602050305030304" pitchFamily="18" charset="0"/>
                        </a:rPr>
                        <a:t>Propiedades de operaciones, reglas de validación</a:t>
                      </a:r>
                    </a:p>
                  </a:txBody>
                  <a:tcPr marL="48348" marR="48348" marT="24174" marB="24174" anchor="ctr"/>
                </a:tc>
                <a:tc>
                  <a:txBody>
                    <a:bodyPr/>
                    <a:lstStyle/>
                    <a:p>
                      <a:pPr algn="just"/>
                      <a:r>
                        <a:rPr lang="es-ES" sz="1400">
                          <a:latin typeface="Book Antiqua" panose="02040602050305030304" pitchFamily="18" charset="0"/>
                        </a:rPr>
                        <a:t>Situaciones con restricciones o condiciones dadas</a:t>
                      </a:r>
                    </a:p>
                  </a:txBody>
                  <a:tcPr marL="48348" marR="48348" marT="24174" marB="24174" anchor="ctr"/>
                </a:tc>
                <a:tc>
                  <a:txBody>
                    <a:bodyPr/>
                    <a:lstStyle/>
                    <a:p>
                      <a:pPr algn="just"/>
                      <a:r>
                        <a:rPr lang="es-ES" sz="1400">
                          <a:latin typeface="Book Antiqua" panose="02040602050305030304" pitchFamily="18" charset="0"/>
                        </a:rPr>
                        <a:t>Asegurar coherencia y validez en la solución</a:t>
                      </a:r>
                    </a:p>
                  </a:txBody>
                  <a:tcPr marL="48348" marR="48348" marT="24174" marB="24174" anchor="ctr"/>
                </a:tc>
                <a:extLst>
                  <a:ext uri="{0D108BD9-81ED-4DB2-BD59-A6C34878D82A}">
                    <a16:rowId xmlns:a16="http://schemas.microsoft.com/office/drawing/2014/main" val="97294252"/>
                  </a:ext>
                </a:extLst>
              </a:tr>
              <a:tr h="715721">
                <a:tc>
                  <a:txBody>
                    <a:bodyPr/>
                    <a:lstStyle/>
                    <a:p>
                      <a:pPr algn="just"/>
                      <a:r>
                        <a:rPr lang="es-ES" sz="1400" dirty="0">
                          <a:solidFill>
                            <a:srgbClr val="FF0000"/>
                          </a:solidFill>
                          <a:latin typeface="Book Antiqua" panose="02040602050305030304" pitchFamily="18" charset="0"/>
                        </a:rPr>
                        <a:t>Explica</a:t>
                      </a:r>
                      <a:r>
                        <a:rPr lang="es-ES" sz="1400" dirty="0">
                          <a:latin typeface="Book Antiqua" panose="02040602050305030304" pitchFamily="18" charset="0"/>
                        </a:rPr>
                        <a:t> la relación entre órdenes del sistema decimal y potencias de base diez</a:t>
                      </a:r>
                    </a:p>
                  </a:txBody>
                  <a:tcPr marL="48348" marR="48348" marT="24174" marB="24174" anchor="ctr"/>
                </a:tc>
                <a:tc>
                  <a:txBody>
                    <a:bodyPr/>
                    <a:lstStyle/>
                    <a:p>
                      <a:pPr algn="just"/>
                      <a:r>
                        <a:rPr lang="es-ES" sz="1400">
                          <a:latin typeface="Book Antiqua" panose="02040602050305030304" pitchFamily="18" charset="0"/>
                        </a:rPr>
                        <a:t>Sistema de numeración decimal, potencias de 10</a:t>
                      </a:r>
                    </a:p>
                  </a:txBody>
                  <a:tcPr marL="48348" marR="48348" marT="24174" marB="24174" anchor="ctr"/>
                </a:tc>
                <a:tc>
                  <a:txBody>
                    <a:bodyPr/>
                    <a:lstStyle/>
                    <a:p>
                      <a:pPr algn="just"/>
                      <a:r>
                        <a:rPr lang="es-PE" sz="1400">
                          <a:latin typeface="Book Antiqua" panose="02040602050305030304" pitchFamily="18" charset="0"/>
                        </a:rPr>
                        <a:t>Uso de números grandes o pequeños, valor posicional</a:t>
                      </a:r>
                    </a:p>
                  </a:txBody>
                  <a:tcPr marL="48348" marR="48348" marT="24174" marB="24174" anchor="ctr"/>
                </a:tc>
                <a:tc>
                  <a:txBody>
                    <a:bodyPr/>
                    <a:lstStyle/>
                    <a:p>
                      <a:pPr algn="just"/>
                      <a:r>
                        <a:rPr lang="es-ES" sz="1400">
                          <a:latin typeface="Book Antiqua" panose="02040602050305030304" pitchFamily="18" charset="0"/>
                        </a:rPr>
                        <a:t>Interpretar con precisión enunciados numéricos</a:t>
                      </a:r>
                    </a:p>
                  </a:txBody>
                  <a:tcPr marL="48348" marR="48348" marT="24174" marB="24174" anchor="ctr"/>
                </a:tc>
                <a:extLst>
                  <a:ext uri="{0D108BD9-81ED-4DB2-BD59-A6C34878D82A}">
                    <a16:rowId xmlns:a16="http://schemas.microsoft.com/office/drawing/2014/main" val="2225605086"/>
                  </a:ext>
                </a:extLst>
              </a:tr>
              <a:tr h="550554">
                <a:tc>
                  <a:txBody>
                    <a:bodyPr/>
                    <a:lstStyle/>
                    <a:p>
                      <a:pPr algn="just"/>
                      <a:r>
                        <a:rPr lang="es-ES" sz="1400" dirty="0">
                          <a:solidFill>
                            <a:srgbClr val="FF0000"/>
                          </a:solidFill>
                          <a:latin typeface="Book Antiqua" panose="02040602050305030304" pitchFamily="18" charset="0"/>
                        </a:rPr>
                        <a:t>Usa</a:t>
                      </a:r>
                      <a:r>
                        <a:rPr lang="es-ES" sz="1400" dirty="0">
                          <a:latin typeface="Book Antiqua" panose="02040602050305030304" pitchFamily="18" charset="0"/>
                        </a:rPr>
                        <a:t> operaciones con enteros y racionales para interpretar textos</a:t>
                      </a:r>
                    </a:p>
                  </a:txBody>
                  <a:tcPr marL="48348" marR="48348" marT="24174" marB="24174" anchor="ctr"/>
                </a:tc>
                <a:tc>
                  <a:txBody>
                    <a:bodyPr/>
                    <a:lstStyle/>
                    <a:p>
                      <a:pPr algn="just"/>
                      <a:r>
                        <a:rPr lang="es-ES" sz="1400">
                          <a:latin typeface="Book Antiqua" panose="02040602050305030304" pitchFamily="18" charset="0"/>
                        </a:rPr>
                        <a:t>Operaciones: suma, resta, multiplicación, división</a:t>
                      </a:r>
                    </a:p>
                  </a:txBody>
                  <a:tcPr marL="48348" marR="48348" marT="24174" marB="24174" anchor="ctr"/>
                </a:tc>
                <a:tc>
                  <a:txBody>
                    <a:bodyPr/>
                    <a:lstStyle/>
                    <a:p>
                      <a:pPr algn="just"/>
                      <a:r>
                        <a:rPr lang="es-ES" sz="1400">
                          <a:latin typeface="Book Antiqua" panose="02040602050305030304" pitchFamily="18" charset="0"/>
                        </a:rPr>
                        <a:t>Textos diversos con contenido matemático</a:t>
                      </a:r>
                    </a:p>
                  </a:txBody>
                  <a:tcPr marL="48348" marR="48348" marT="24174" marB="24174" anchor="ctr"/>
                </a:tc>
                <a:tc>
                  <a:txBody>
                    <a:bodyPr/>
                    <a:lstStyle/>
                    <a:p>
                      <a:pPr algn="just"/>
                      <a:r>
                        <a:rPr lang="es-ES" sz="1400">
                          <a:latin typeface="Book Antiqua" panose="02040602050305030304" pitchFamily="18" charset="0"/>
                        </a:rPr>
                        <a:t>Extraer, organizar y transformar información matemática</a:t>
                      </a:r>
                    </a:p>
                  </a:txBody>
                  <a:tcPr marL="48348" marR="48348" marT="24174" marB="24174" anchor="ctr"/>
                </a:tc>
                <a:extLst>
                  <a:ext uri="{0D108BD9-81ED-4DB2-BD59-A6C34878D82A}">
                    <a16:rowId xmlns:a16="http://schemas.microsoft.com/office/drawing/2014/main" val="2773813761"/>
                  </a:ext>
                </a:extLst>
              </a:tr>
              <a:tr h="715721">
                <a:tc>
                  <a:txBody>
                    <a:bodyPr/>
                    <a:lstStyle/>
                    <a:p>
                      <a:pPr algn="just"/>
                      <a:r>
                        <a:rPr lang="es-ES" sz="1400" dirty="0">
                          <a:solidFill>
                            <a:srgbClr val="FF0000"/>
                          </a:solidFill>
                          <a:latin typeface="Book Antiqua" panose="02040602050305030304" pitchFamily="18" charset="0"/>
                        </a:rPr>
                        <a:t>Representa</a:t>
                      </a:r>
                      <a:r>
                        <a:rPr lang="es-ES" sz="1400" dirty="0">
                          <a:latin typeface="Book Antiqua" panose="02040602050305030304" pitchFamily="18" charset="0"/>
                        </a:rPr>
                        <a:t> equivalencias entre formas decimales, fraccionarias y porcentuales</a:t>
                      </a:r>
                    </a:p>
                  </a:txBody>
                  <a:tcPr marL="48348" marR="48348" marT="24174" marB="24174" anchor="ctr"/>
                </a:tc>
                <a:tc>
                  <a:txBody>
                    <a:bodyPr/>
                    <a:lstStyle/>
                    <a:p>
                      <a:pPr algn="just"/>
                      <a:r>
                        <a:rPr lang="es-PE" sz="1400">
                          <a:latin typeface="Book Antiqua" panose="02040602050305030304" pitchFamily="18" charset="0"/>
                        </a:rPr>
                        <a:t>Equivalencias, conversiones de formatos</a:t>
                      </a:r>
                    </a:p>
                  </a:txBody>
                  <a:tcPr marL="48348" marR="48348" marT="24174" marB="24174" anchor="ctr"/>
                </a:tc>
                <a:tc>
                  <a:txBody>
                    <a:bodyPr/>
                    <a:lstStyle/>
                    <a:p>
                      <a:pPr algn="just"/>
                      <a:r>
                        <a:rPr lang="es-ES" sz="1400">
                          <a:latin typeface="Book Antiqua" panose="02040602050305030304" pitchFamily="18" charset="0"/>
                        </a:rPr>
                        <a:t>Situaciones con distintas formas de representación</a:t>
                      </a:r>
                    </a:p>
                  </a:txBody>
                  <a:tcPr marL="48348" marR="48348" marT="24174" marB="24174" anchor="ctr"/>
                </a:tc>
                <a:tc>
                  <a:txBody>
                    <a:bodyPr/>
                    <a:lstStyle/>
                    <a:p>
                      <a:pPr algn="just"/>
                      <a:r>
                        <a:rPr lang="es-ES" sz="1400">
                          <a:latin typeface="Book Antiqua" panose="02040602050305030304" pitchFamily="18" charset="0"/>
                        </a:rPr>
                        <a:t>Comunicar con claridad ideas matemáticas</a:t>
                      </a:r>
                    </a:p>
                  </a:txBody>
                  <a:tcPr marL="48348" marR="48348" marT="24174" marB="24174" anchor="ctr"/>
                </a:tc>
                <a:extLst>
                  <a:ext uri="{0D108BD9-81ED-4DB2-BD59-A6C34878D82A}">
                    <a16:rowId xmlns:a16="http://schemas.microsoft.com/office/drawing/2014/main" val="1066485081"/>
                  </a:ext>
                </a:extLst>
              </a:tr>
              <a:tr h="550554">
                <a:tc>
                  <a:txBody>
                    <a:bodyPr/>
                    <a:lstStyle/>
                    <a:p>
                      <a:pPr algn="just"/>
                      <a:r>
                        <a:rPr lang="es-PE" sz="1400" dirty="0">
                          <a:solidFill>
                            <a:srgbClr val="FF0000"/>
                          </a:solidFill>
                          <a:latin typeface="Book Antiqua" panose="02040602050305030304" pitchFamily="18" charset="0"/>
                        </a:rPr>
                        <a:t>Realiza</a:t>
                      </a:r>
                      <a:r>
                        <a:rPr lang="es-PE" sz="1400" dirty="0">
                          <a:latin typeface="Book Antiqua" panose="02040602050305030304" pitchFamily="18" charset="0"/>
                        </a:rPr>
                        <a:t> conversiones entre unidades</a:t>
                      </a:r>
                    </a:p>
                  </a:txBody>
                  <a:tcPr marL="48348" marR="48348" marT="24174" marB="24174" anchor="ctr"/>
                </a:tc>
                <a:tc>
                  <a:txBody>
                    <a:bodyPr/>
                    <a:lstStyle/>
                    <a:p>
                      <a:pPr algn="just"/>
                      <a:r>
                        <a:rPr lang="es-PE" sz="1400">
                          <a:latin typeface="Book Antiqua" panose="02040602050305030304" pitchFamily="18" charset="0"/>
                        </a:rPr>
                        <a:t>Unidades de masa, tiempo, temperatura, dinero</a:t>
                      </a:r>
                    </a:p>
                  </a:txBody>
                  <a:tcPr marL="48348" marR="48348" marT="24174" marB="24174" anchor="ctr"/>
                </a:tc>
                <a:tc>
                  <a:txBody>
                    <a:bodyPr/>
                    <a:lstStyle/>
                    <a:p>
                      <a:pPr algn="just"/>
                      <a:r>
                        <a:rPr lang="es-ES" sz="1400">
                          <a:latin typeface="Book Antiqua" panose="02040602050305030304" pitchFamily="18" charset="0"/>
                        </a:rPr>
                        <a:t>Problemas aplicados de conversión de medidas</a:t>
                      </a:r>
                    </a:p>
                  </a:txBody>
                  <a:tcPr marL="48348" marR="48348" marT="24174" marB="24174" anchor="ctr"/>
                </a:tc>
                <a:tc>
                  <a:txBody>
                    <a:bodyPr/>
                    <a:lstStyle/>
                    <a:p>
                      <a:pPr algn="just"/>
                      <a:r>
                        <a:rPr lang="es-ES" sz="1400">
                          <a:latin typeface="Book Antiqua" panose="02040602050305030304" pitchFamily="18" charset="0"/>
                        </a:rPr>
                        <a:t>Resolver con precisión y sentido práctico</a:t>
                      </a:r>
                    </a:p>
                  </a:txBody>
                  <a:tcPr marL="48348" marR="48348" marT="24174" marB="24174" anchor="ctr"/>
                </a:tc>
                <a:extLst>
                  <a:ext uri="{0D108BD9-81ED-4DB2-BD59-A6C34878D82A}">
                    <a16:rowId xmlns:a16="http://schemas.microsoft.com/office/drawing/2014/main" val="286922639"/>
                  </a:ext>
                </a:extLst>
              </a:tr>
              <a:tr h="550554">
                <a:tc>
                  <a:txBody>
                    <a:bodyPr/>
                    <a:lstStyle/>
                    <a:p>
                      <a:pPr algn="just"/>
                      <a:r>
                        <a:rPr lang="es-ES" sz="1400" dirty="0">
                          <a:solidFill>
                            <a:srgbClr val="FF0000"/>
                          </a:solidFill>
                          <a:latin typeface="Book Antiqua" panose="02040602050305030304" pitchFamily="18" charset="0"/>
                        </a:rPr>
                        <a:t>Selecciona</a:t>
                      </a:r>
                      <a:r>
                        <a:rPr lang="es-ES" sz="1400" dirty="0">
                          <a:latin typeface="Book Antiqua" panose="02040602050305030304" pitchFamily="18" charset="0"/>
                        </a:rPr>
                        <a:t> y combina recursos y estrategias para estimar o calcular</a:t>
                      </a:r>
                    </a:p>
                  </a:txBody>
                  <a:tcPr marL="48348" marR="48348" marT="24174" marB="24174" anchor="ctr"/>
                </a:tc>
                <a:tc>
                  <a:txBody>
                    <a:bodyPr/>
                    <a:lstStyle/>
                    <a:p>
                      <a:pPr algn="just"/>
                      <a:r>
                        <a:rPr lang="es-PE" sz="1400">
                          <a:latin typeface="Book Antiqua" panose="02040602050305030304" pitchFamily="18" charset="0"/>
                        </a:rPr>
                        <a:t>Estrategias de cálculo, propiedades de operaciones</a:t>
                      </a:r>
                    </a:p>
                  </a:txBody>
                  <a:tcPr marL="48348" marR="48348" marT="24174" marB="24174" anchor="ctr"/>
                </a:tc>
                <a:tc>
                  <a:txBody>
                    <a:bodyPr/>
                    <a:lstStyle/>
                    <a:p>
                      <a:pPr algn="just"/>
                      <a:r>
                        <a:rPr lang="es-PE" sz="1400">
                          <a:latin typeface="Book Antiqua" panose="02040602050305030304" pitchFamily="18" charset="0"/>
                        </a:rPr>
                        <a:t>Cálculos con números racionales en problemas aplicados</a:t>
                      </a:r>
                    </a:p>
                  </a:txBody>
                  <a:tcPr marL="48348" marR="48348" marT="24174" marB="24174" anchor="ctr"/>
                </a:tc>
                <a:tc>
                  <a:txBody>
                    <a:bodyPr/>
                    <a:lstStyle/>
                    <a:p>
                      <a:pPr algn="just"/>
                      <a:r>
                        <a:rPr lang="es-ES" sz="1400">
                          <a:latin typeface="Book Antiqua" panose="02040602050305030304" pitchFamily="18" charset="0"/>
                        </a:rPr>
                        <a:t>Resolver eficientemente con base en análisis</a:t>
                      </a:r>
                    </a:p>
                  </a:txBody>
                  <a:tcPr marL="48348" marR="48348" marT="24174" marB="24174" anchor="ctr"/>
                </a:tc>
                <a:extLst>
                  <a:ext uri="{0D108BD9-81ED-4DB2-BD59-A6C34878D82A}">
                    <a16:rowId xmlns:a16="http://schemas.microsoft.com/office/drawing/2014/main" val="3256434107"/>
                  </a:ext>
                </a:extLst>
              </a:tr>
              <a:tr h="550554">
                <a:tc>
                  <a:txBody>
                    <a:bodyPr/>
                    <a:lstStyle/>
                    <a:p>
                      <a:pPr algn="just"/>
                      <a:r>
                        <a:rPr lang="es-ES" sz="1400" dirty="0">
                          <a:solidFill>
                            <a:srgbClr val="FF0000"/>
                          </a:solidFill>
                          <a:latin typeface="Book Antiqua" panose="02040602050305030304" pitchFamily="18" charset="0"/>
                        </a:rPr>
                        <a:t>Plantea</a:t>
                      </a:r>
                      <a:r>
                        <a:rPr lang="es-ES" sz="1400" dirty="0">
                          <a:latin typeface="Book Antiqua" panose="02040602050305030304" pitchFamily="18" charset="0"/>
                        </a:rPr>
                        <a:t> y justifica afirmaciones sobre números y operaciones</a:t>
                      </a:r>
                    </a:p>
                  </a:txBody>
                  <a:tcPr marL="48348" marR="48348" marT="24174" marB="24174" anchor="ctr"/>
                </a:tc>
                <a:tc>
                  <a:txBody>
                    <a:bodyPr/>
                    <a:lstStyle/>
                    <a:p>
                      <a:pPr algn="just"/>
                      <a:r>
                        <a:rPr lang="es-ES" sz="1400">
                          <a:latin typeface="Book Antiqua" panose="02040602050305030304" pitchFamily="18" charset="0"/>
                        </a:rPr>
                        <a:t>Propiedades de los números, razonamiento lógico</a:t>
                      </a:r>
                    </a:p>
                  </a:txBody>
                  <a:tcPr marL="48348" marR="48348" marT="24174" marB="24174" anchor="ctr"/>
                </a:tc>
                <a:tc>
                  <a:txBody>
                    <a:bodyPr/>
                    <a:lstStyle/>
                    <a:p>
                      <a:pPr algn="just"/>
                      <a:r>
                        <a:rPr lang="es-ES" sz="1400">
                          <a:latin typeface="Book Antiqua" panose="02040602050305030304" pitchFamily="18" charset="0"/>
                        </a:rPr>
                        <a:t>Argumentación matemática o validación de ideas</a:t>
                      </a:r>
                    </a:p>
                  </a:txBody>
                  <a:tcPr marL="48348" marR="48348" marT="24174" marB="24174" anchor="ctr"/>
                </a:tc>
                <a:tc>
                  <a:txBody>
                    <a:bodyPr/>
                    <a:lstStyle/>
                    <a:p>
                      <a:pPr algn="just"/>
                      <a:r>
                        <a:rPr lang="es-ES" sz="1400" dirty="0">
                          <a:latin typeface="Book Antiqua" panose="02040602050305030304" pitchFamily="18" charset="0"/>
                        </a:rPr>
                        <a:t>Fundamentar ideas y corregir errores propios o ajenos</a:t>
                      </a:r>
                    </a:p>
                  </a:txBody>
                  <a:tcPr marL="48348" marR="48348" marT="24174" marB="24174" anchor="ctr"/>
                </a:tc>
                <a:extLst>
                  <a:ext uri="{0D108BD9-81ED-4DB2-BD59-A6C34878D82A}">
                    <a16:rowId xmlns:a16="http://schemas.microsoft.com/office/drawing/2014/main" val="1422762063"/>
                  </a:ext>
                </a:extLst>
              </a:tr>
            </a:tbl>
          </a:graphicData>
        </a:graphic>
      </p:graphicFrame>
    </p:spTree>
    <p:extLst>
      <p:ext uri="{BB962C8B-B14F-4D97-AF65-F5344CB8AC3E}">
        <p14:creationId xmlns:p14="http://schemas.microsoft.com/office/powerpoint/2010/main" val="3948948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2F230-1C75-C915-7629-20CA9511D85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6A6EA0D-D4C0-2114-08A1-37FBFF2AC520}"/>
              </a:ext>
            </a:extLst>
          </p:cNvPr>
          <p:cNvSpPr txBox="1"/>
          <p:nvPr/>
        </p:nvSpPr>
        <p:spPr>
          <a:xfrm>
            <a:off x="0" y="0"/>
            <a:ext cx="12192000" cy="584775"/>
          </a:xfrm>
          <a:prstGeom prst="rect">
            <a:avLst/>
          </a:prstGeom>
          <a:solidFill>
            <a:schemeClr val="accent1"/>
          </a:solidFill>
        </p:spPr>
        <p:txBody>
          <a:bodyPr wrap="square">
            <a:spAutoFit/>
          </a:bodyPr>
          <a:lstStyle/>
          <a:p>
            <a:pPr algn="ctr"/>
            <a:r>
              <a:rPr lang="es-PE" sz="3200" b="1" dirty="0">
                <a:solidFill>
                  <a:schemeClr val="bg1"/>
                </a:solidFill>
                <a:latin typeface="Book Antiqua" panose="02040602050305030304" pitchFamily="18" charset="0"/>
              </a:rPr>
              <a:t>Trabajo en equipo </a:t>
            </a:r>
          </a:p>
        </p:txBody>
      </p:sp>
      <p:sp>
        <p:nvSpPr>
          <p:cNvPr id="5" name="CuadroTexto 4">
            <a:extLst>
              <a:ext uri="{FF2B5EF4-FFF2-40B4-BE49-F238E27FC236}">
                <a16:creationId xmlns:a16="http://schemas.microsoft.com/office/drawing/2014/main" id="{EE5B326F-C0AD-A6A6-65EB-8C310DE6A34E}"/>
              </a:ext>
            </a:extLst>
          </p:cNvPr>
          <p:cNvSpPr txBox="1"/>
          <p:nvPr/>
        </p:nvSpPr>
        <p:spPr>
          <a:xfrm>
            <a:off x="525026" y="874455"/>
            <a:ext cx="11402368" cy="2554545"/>
          </a:xfrm>
          <a:prstGeom prst="rect">
            <a:avLst/>
          </a:prstGeom>
          <a:noFill/>
        </p:spPr>
        <p:txBody>
          <a:bodyPr wrap="square">
            <a:spAutoFit/>
          </a:bodyPr>
          <a:lstStyle/>
          <a:p>
            <a:pPr algn="just"/>
            <a:r>
              <a:rPr lang="es-PE" sz="2000" dirty="0">
                <a:latin typeface="Book Antiqua" panose="02040602050305030304" pitchFamily="18" charset="0"/>
              </a:rPr>
              <a:t>Nos organizamos en equipo de trabajo:</a:t>
            </a:r>
          </a:p>
          <a:p>
            <a:pPr algn="just"/>
            <a:endParaRPr lang="es-PE" sz="2000" dirty="0">
              <a:latin typeface="Book Antiqua" panose="02040602050305030304" pitchFamily="18" charset="0"/>
            </a:endParaRPr>
          </a:p>
          <a:p>
            <a:r>
              <a:rPr lang="es-PE" sz="2000" dirty="0">
                <a:latin typeface="Book Antiqua" panose="02040602050305030304" pitchFamily="18" charset="0"/>
              </a:rPr>
              <a:t>Selecciona o asigna una competencia y realiza:	</a:t>
            </a:r>
          </a:p>
          <a:p>
            <a:pPr marL="342900" indent="-342900">
              <a:buFont typeface="Arial" panose="020B0604020202020204" pitchFamily="34" charset="0"/>
              <a:buChar char="•"/>
            </a:pPr>
            <a:r>
              <a:rPr lang="es-PE" sz="2000" dirty="0">
                <a:latin typeface="Book Antiqua" panose="02040602050305030304" pitchFamily="18" charset="0"/>
              </a:rPr>
              <a:t>Comparación de la progresión de los estándares de la competencia. </a:t>
            </a:r>
          </a:p>
          <a:p>
            <a:pPr marL="342900" indent="-342900" algn="just">
              <a:buFont typeface="Arial" panose="020B0604020202020204" pitchFamily="34" charset="0"/>
              <a:buChar char="•"/>
            </a:pPr>
            <a:r>
              <a:rPr lang="es-PE" sz="2000" dirty="0">
                <a:latin typeface="Book Antiqua" panose="02040602050305030304" pitchFamily="18" charset="0"/>
              </a:rPr>
              <a:t>A partir de un estándar de aprendizaje identifica las habilidades, conocimientos, condición y finalidad</a:t>
            </a:r>
          </a:p>
          <a:p>
            <a:pPr marL="342900" indent="-342900" algn="just">
              <a:buFont typeface="Arial" panose="020B0604020202020204" pitchFamily="34" charset="0"/>
              <a:buChar char="•"/>
            </a:pPr>
            <a:r>
              <a:rPr lang="es-PE" sz="2000" dirty="0">
                <a:latin typeface="Book Antiqua" panose="02040602050305030304" pitchFamily="18" charset="0"/>
              </a:rPr>
              <a:t>La información lo puedes presentar en un organizador visual.</a:t>
            </a:r>
          </a:p>
          <a:p>
            <a:pPr marL="342900" indent="-342900" algn="just">
              <a:buFont typeface="Arial" panose="020B0604020202020204" pitchFamily="34" charset="0"/>
              <a:buChar char="•"/>
            </a:pPr>
            <a:r>
              <a:rPr lang="es-PE" sz="2000" dirty="0">
                <a:latin typeface="Book Antiqua" panose="02040602050305030304" pitchFamily="18" charset="0"/>
              </a:rPr>
              <a:t>Socializa los productos del equipo de trabajo y generamos reflexión.  </a:t>
            </a:r>
          </a:p>
        </p:txBody>
      </p:sp>
      <p:sp>
        <p:nvSpPr>
          <p:cNvPr id="6" name="object 30">
            <a:extLst>
              <a:ext uri="{FF2B5EF4-FFF2-40B4-BE49-F238E27FC236}">
                <a16:creationId xmlns:a16="http://schemas.microsoft.com/office/drawing/2014/main" id="{FEA7EC12-9974-406A-6A50-BF7215BD05AE}"/>
              </a:ext>
            </a:extLst>
          </p:cNvPr>
          <p:cNvSpPr txBox="1"/>
          <p:nvPr/>
        </p:nvSpPr>
        <p:spPr>
          <a:xfrm>
            <a:off x="889031" y="3746793"/>
            <a:ext cx="1651939" cy="313436"/>
          </a:xfrm>
          <a:prstGeom prst="rect">
            <a:avLst/>
          </a:prstGeom>
        </p:spPr>
        <p:txBody>
          <a:bodyPr wrap="square" lIns="0" tIns="0" rIns="0" bIns="0" rtlCol="0">
            <a:noAutofit/>
          </a:bodyPr>
          <a:lstStyle/>
          <a:p>
            <a:pPr marL="12700">
              <a:lnSpc>
                <a:spcPts val="2415"/>
              </a:lnSpc>
              <a:spcBef>
                <a:spcPts val="120"/>
              </a:spcBef>
            </a:pPr>
            <a:r>
              <a:rPr sz="2000" b="1" dirty="0">
                <a:solidFill>
                  <a:srgbClr val="1D4952"/>
                </a:solidFill>
                <a:latin typeface="Book Antiqua" panose="02040602050305030304" pitchFamily="18" charset="0"/>
                <a:cs typeface="Arial"/>
              </a:rPr>
              <a:t>HA</a:t>
            </a:r>
            <a:r>
              <a:rPr sz="2000" b="1" spc="-9" dirty="0">
                <a:solidFill>
                  <a:srgbClr val="1D4952"/>
                </a:solidFill>
                <a:latin typeface="Book Antiqua" panose="02040602050305030304" pitchFamily="18" charset="0"/>
                <a:cs typeface="Arial"/>
              </a:rPr>
              <a:t>B</a:t>
            </a:r>
            <a:r>
              <a:rPr sz="2000" b="1" spc="0" dirty="0">
                <a:solidFill>
                  <a:srgbClr val="1D4952"/>
                </a:solidFill>
                <a:latin typeface="Book Antiqua" panose="02040602050305030304" pitchFamily="18" charset="0"/>
                <a:cs typeface="Arial"/>
              </a:rPr>
              <a:t>IL</a:t>
            </a:r>
            <a:r>
              <a:rPr sz="2000" b="1" spc="4" dirty="0">
                <a:solidFill>
                  <a:srgbClr val="1D4952"/>
                </a:solidFill>
                <a:latin typeface="Book Antiqua" panose="02040602050305030304" pitchFamily="18" charset="0"/>
                <a:cs typeface="Arial"/>
              </a:rPr>
              <a:t>I</a:t>
            </a:r>
            <a:r>
              <a:rPr sz="2000" b="1" spc="0" dirty="0">
                <a:solidFill>
                  <a:srgbClr val="1D4952"/>
                </a:solidFill>
                <a:latin typeface="Book Antiqua" panose="02040602050305030304" pitchFamily="18" charset="0"/>
                <a:cs typeface="Arial"/>
              </a:rPr>
              <a:t>DAD</a:t>
            </a:r>
            <a:endParaRPr sz="2000" dirty="0">
              <a:latin typeface="Book Antiqua" panose="02040602050305030304" pitchFamily="18" charset="0"/>
              <a:cs typeface="Arial"/>
            </a:endParaRPr>
          </a:p>
        </p:txBody>
      </p:sp>
      <p:sp>
        <p:nvSpPr>
          <p:cNvPr id="7" name="object 29">
            <a:extLst>
              <a:ext uri="{FF2B5EF4-FFF2-40B4-BE49-F238E27FC236}">
                <a16:creationId xmlns:a16="http://schemas.microsoft.com/office/drawing/2014/main" id="{6FC6BC61-F4FE-318B-C814-3E391A72F000}"/>
              </a:ext>
            </a:extLst>
          </p:cNvPr>
          <p:cNvSpPr txBox="1"/>
          <p:nvPr/>
        </p:nvSpPr>
        <p:spPr>
          <a:xfrm>
            <a:off x="3063883" y="4202912"/>
            <a:ext cx="2756710" cy="1976659"/>
          </a:xfrm>
          <a:prstGeom prst="rect">
            <a:avLst/>
          </a:prstGeom>
          <a:ln>
            <a:solidFill>
              <a:srgbClr val="0070C0"/>
            </a:solidFill>
          </a:ln>
          <a:effectLst>
            <a:glow rad="63500">
              <a:schemeClr val="accent3">
                <a:satMod val="175000"/>
                <a:alpha val="40000"/>
              </a:schemeClr>
            </a:glow>
          </a:effectLst>
        </p:spPr>
        <p:txBody>
          <a:bodyPr wrap="square" lIns="0" tIns="0" rIns="0" bIns="0" rtlCol="0">
            <a:noAutofit/>
          </a:bodyPr>
          <a:lstStyle>
            <a:defPPr>
              <a:defRPr lang="es-PE"/>
            </a:defPPr>
            <a:lvl1pPr marL="55793" marR="57874" algn="ctr">
              <a:lnSpc>
                <a:spcPts val="1660"/>
              </a:lnSpc>
              <a:spcBef>
                <a:spcPts val="83"/>
              </a:spcBef>
              <a:defRPr sz="1600" spc="0">
                <a:solidFill>
                  <a:schemeClr val="tx1">
                    <a:lumMod val="95000"/>
                    <a:lumOff val="5000"/>
                  </a:schemeClr>
                </a:solidFill>
                <a:latin typeface="Book Antiqua" panose="02040602050305030304" pitchFamily="18" charset="0"/>
                <a:cs typeface="MS Reference Sans Serif"/>
              </a:defRPr>
            </a:lvl1pPr>
          </a:lstStyle>
          <a:p>
            <a:r>
              <a:rPr lang="es-PE" dirty="0"/>
              <a:t>Es el conocimiento específico que el estudiante necesita manejar: conceptos,</a:t>
            </a:r>
          </a:p>
          <a:p>
            <a:r>
              <a:rPr lang="es-PE" dirty="0"/>
              <a:t>teorías o información directamente relacionada con la situación significativa y el propósito de aprendizaje.</a:t>
            </a:r>
          </a:p>
        </p:txBody>
      </p:sp>
      <p:sp>
        <p:nvSpPr>
          <p:cNvPr id="9" name="object 27">
            <a:extLst>
              <a:ext uri="{FF2B5EF4-FFF2-40B4-BE49-F238E27FC236}">
                <a16:creationId xmlns:a16="http://schemas.microsoft.com/office/drawing/2014/main" id="{91D36469-9637-90BF-E803-75468CB4A2FD}"/>
              </a:ext>
            </a:extLst>
          </p:cNvPr>
          <p:cNvSpPr txBox="1"/>
          <p:nvPr/>
        </p:nvSpPr>
        <p:spPr>
          <a:xfrm>
            <a:off x="9112146" y="4202912"/>
            <a:ext cx="2598292" cy="1976649"/>
          </a:xfrm>
          <a:prstGeom prst="rect">
            <a:avLst/>
          </a:prstGeom>
          <a:ln>
            <a:solidFill>
              <a:srgbClr val="0070C0"/>
            </a:solidFill>
          </a:ln>
          <a:effectLst>
            <a:glow rad="63500">
              <a:schemeClr val="accent3">
                <a:satMod val="175000"/>
                <a:alpha val="40000"/>
              </a:schemeClr>
            </a:glow>
          </a:effectLst>
        </p:spPr>
        <p:txBody>
          <a:bodyPr wrap="square" lIns="0" tIns="0" rIns="0" bIns="0" rtlCol="0">
            <a:noAutofit/>
          </a:bodyPr>
          <a:lstStyle>
            <a:defPPr>
              <a:defRPr lang="es-PE"/>
            </a:defPPr>
            <a:lvl1pPr marL="55793" marR="57874" algn="ctr">
              <a:lnSpc>
                <a:spcPts val="1660"/>
              </a:lnSpc>
              <a:spcBef>
                <a:spcPts val="83"/>
              </a:spcBef>
              <a:defRPr sz="1600" spc="0">
                <a:solidFill>
                  <a:schemeClr val="tx1">
                    <a:lumMod val="95000"/>
                    <a:lumOff val="5000"/>
                  </a:schemeClr>
                </a:solidFill>
                <a:latin typeface="Book Antiqua" panose="02040602050305030304" pitchFamily="18" charset="0"/>
                <a:cs typeface="MS Reference Sans Serif"/>
              </a:defRPr>
            </a:lvl1pPr>
          </a:lstStyle>
          <a:p>
            <a:r>
              <a:rPr lang="es-PE" dirty="0"/>
              <a:t>Define con claridad el</a:t>
            </a:r>
          </a:p>
          <a:p>
            <a:r>
              <a:rPr lang="es-PE" dirty="0"/>
              <a:t>propósito de la evaluación, vinculándolo con el objetivo del ABP y la relevancia de la situación significativa. Le da sentido</a:t>
            </a:r>
          </a:p>
          <a:p>
            <a:r>
              <a:rPr lang="es-PE" dirty="0"/>
              <a:t>al aprendizaje.</a:t>
            </a:r>
          </a:p>
        </p:txBody>
      </p:sp>
      <p:sp>
        <p:nvSpPr>
          <p:cNvPr id="10" name="object 23">
            <a:extLst>
              <a:ext uri="{FF2B5EF4-FFF2-40B4-BE49-F238E27FC236}">
                <a16:creationId xmlns:a16="http://schemas.microsoft.com/office/drawing/2014/main" id="{9B202690-CEAB-B038-F88B-59FF2D063D21}"/>
              </a:ext>
            </a:extLst>
          </p:cNvPr>
          <p:cNvSpPr txBox="1"/>
          <p:nvPr/>
        </p:nvSpPr>
        <p:spPr>
          <a:xfrm>
            <a:off x="315690" y="4202912"/>
            <a:ext cx="2618909" cy="1976646"/>
          </a:xfrm>
          <a:prstGeom prst="rect">
            <a:avLst/>
          </a:prstGeom>
          <a:ln>
            <a:solidFill>
              <a:srgbClr val="0070C0"/>
            </a:solidFill>
          </a:ln>
          <a:effectLst>
            <a:glow rad="63500">
              <a:schemeClr val="accent3">
                <a:satMod val="175000"/>
                <a:alpha val="40000"/>
              </a:schemeClr>
            </a:glow>
          </a:effectLst>
        </p:spPr>
        <p:txBody>
          <a:bodyPr wrap="square" lIns="0" tIns="0" rIns="0" bIns="0" rtlCol="0">
            <a:noAutofit/>
          </a:bodyPr>
          <a:lstStyle>
            <a:defPPr>
              <a:defRPr lang="es-PE"/>
            </a:defPPr>
            <a:lvl1pPr marL="55793" marR="57874" algn="ctr">
              <a:lnSpc>
                <a:spcPts val="1660"/>
              </a:lnSpc>
              <a:spcBef>
                <a:spcPts val="83"/>
              </a:spcBef>
              <a:defRPr sz="1600" spc="0">
                <a:solidFill>
                  <a:schemeClr val="tx1">
                    <a:lumMod val="95000"/>
                    <a:lumOff val="5000"/>
                  </a:schemeClr>
                </a:solidFill>
                <a:latin typeface="Book Antiqua" panose="02040602050305030304" pitchFamily="18" charset="0"/>
                <a:cs typeface="MS Reference Sans Serif"/>
              </a:defRPr>
            </a:lvl1pPr>
          </a:lstStyle>
          <a:p>
            <a:r>
              <a:rPr lang="es-PE" dirty="0"/>
              <a:t>Refleja la competencia que se desea evaluar en el marco del estándar. Debe alinearse directamente con el problema establecido en la situación significativa presentada.</a:t>
            </a:r>
          </a:p>
        </p:txBody>
      </p:sp>
      <p:sp>
        <p:nvSpPr>
          <p:cNvPr id="11" name="object 20">
            <a:extLst>
              <a:ext uri="{FF2B5EF4-FFF2-40B4-BE49-F238E27FC236}">
                <a16:creationId xmlns:a16="http://schemas.microsoft.com/office/drawing/2014/main" id="{36AFE761-9377-0BE9-C8BF-E21FE1CE462F}"/>
              </a:ext>
            </a:extLst>
          </p:cNvPr>
          <p:cNvSpPr txBox="1"/>
          <p:nvPr/>
        </p:nvSpPr>
        <p:spPr>
          <a:xfrm>
            <a:off x="5972654" y="4177446"/>
            <a:ext cx="2756711" cy="2002117"/>
          </a:xfrm>
          <a:prstGeom prst="rect">
            <a:avLst/>
          </a:prstGeom>
          <a:ln>
            <a:solidFill>
              <a:srgbClr val="0070C0"/>
            </a:solidFill>
          </a:ln>
          <a:effectLst>
            <a:glow rad="63500">
              <a:schemeClr val="accent3">
                <a:satMod val="175000"/>
                <a:alpha val="40000"/>
              </a:schemeClr>
            </a:glow>
          </a:effectLst>
        </p:spPr>
        <p:txBody>
          <a:bodyPr wrap="square" lIns="0" tIns="0" rIns="0" bIns="0" rtlCol="0">
            <a:noAutofit/>
          </a:bodyPr>
          <a:lstStyle>
            <a:defPPr>
              <a:defRPr lang="es-PE"/>
            </a:defPPr>
            <a:lvl1pPr marL="55793" marR="57874" algn="ctr">
              <a:lnSpc>
                <a:spcPts val="1660"/>
              </a:lnSpc>
              <a:spcBef>
                <a:spcPts val="83"/>
              </a:spcBef>
              <a:defRPr sz="1600" spc="0">
                <a:solidFill>
                  <a:schemeClr val="tx1">
                    <a:lumMod val="95000"/>
                    <a:lumOff val="5000"/>
                  </a:schemeClr>
                </a:solidFill>
                <a:latin typeface="Book Antiqua" panose="02040602050305030304" pitchFamily="18" charset="0"/>
                <a:cs typeface="MS Reference Sans Serif"/>
              </a:defRPr>
            </a:lvl1pPr>
          </a:lstStyle>
          <a:p>
            <a:r>
              <a:rPr lang="es-PE" dirty="0"/>
              <a:t>Establece el contexto o las circunstancias bajo las cuales se evaluará la habilidad relacionada con la capacidad y el producto. Por</a:t>
            </a:r>
          </a:p>
          <a:p>
            <a:r>
              <a:rPr lang="es-PE" dirty="0"/>
              <a:t>ejemplo, si se trata de una presentación grupal, un informe escrito o una simulación.</a:t>
            </a:r>
          </a:p>
        </p:txBody>
      </p:sp>
      <p:sp>
        <p:nvSpPr>
          <p:cNvPr id="12" name="object 30">
            <a:extLst>
              <a:ext uri="{FF2B5EF4-FFF2-40B4-BE49-F238E27FC236}">
                <a16:creationId xmlns:a16="http://schemas.microsoft.com/office/drawing/2014/main" id="{9BC2487A-4944-A13D-3CBB-FB0B4B2F3507}"/>
              </a:ext>
            </a:extLst>
          </p:cNvPr>
          <p:cNvSpPr txBox="1"/>
          <p:nvPr/>
        </p:nvSpPr>
        <p:spPr>
          <a:xfrm>
            <a:off x="3359749" y="3732045"/>
            <a:ext cx="2263748" cy="313436"/>
          </a:xfrm>
          <a:prstGeom prst="rect">
            <a:avLst/>
          </a:prstGeom>
        </p:spPr>
        <p:txBody>
          <a:bodyPr wrap="square" lIns="0" tIns="0" rIns="0" bIns="0" rtlCol="0">
            <a:noAutofit/>
          </a:bodyPr>
          <a:lstStyle>
            <a:defPPr>
              <a:defRPr lang="es-PE"/>
            </a:defPPr>
            <a:lvl1pPr marL="12700">
              <a:lnSpc>
                <a:spcPts val="2415"/>
              </a:lnSpc>
              <a:spcBef>
                <a:spcPts val="120"/>
              </a:spcBef>
              <a:defRPr sz="2000" b="1">
                <a:solidFill>
                  <a:srgbClr val="1D4952"/>
                </a:solidFill>
                <a:latin typeface="Book Antiqua" panose="02040602050305030304" pitchFamily="18" charset="0"/>
                <a:cs typeface="Arial"/>
              </a:defRPr>
            </a:lvl1pPr>
          </a:lstStyle>
          <a:p>
            <a:r>
              <a:rPr lang="es-PE" dirty="0"/>
              <a:t>CONOCIMIENTO</a:t>
            </a:r>
            <a:endParaRPr dirty="0"/>
          </a:p>
        </p:txBody>
      </p:sp>
      <p:sp>
        <p:nvSpPr>
          <p:cNvPr id="13" name="object 30">
            <a:extLst>
              <a:ext uri="{FF2B5EF4-FFF2-40B4-BE49-F238E27FC236}">
                <a16:creationId xmlns:a16="http://schemas.microsoft.com/office/drawing/2014/main" id="{15872DD2-D06F-FF2E-A0E7-8B2D31DE09E1}"/>
              </a:ext>
            </a:extLst>
          </p:cNvPr>
          <p:cNvSpPr txBox="1"/>
          <p:nvPr/>
        </p:nvSpPr>
        <p:spPr>
          <a:xfrm>
            <a:off x="6442276" y="3729958"/>
            <a:ext cx="1817469" cy="313436"/>
          </a:xfrm>
          <a:prstGeom prst="rect">
            <a:avLst/>
          </a:prstGeom>
        </p:spPr>
        <p:txBody>
          <a:bodyPr wrap="square" lIns="0" tIns="0" rIns="0" bIns="0" rtlCol="0">
            <a:noAutofit/>
          </a:bodyPr>
          <a:lstStyle>
            <a:defPPr>
              <a:defRPr lang="es-PE"/>
            </a:defPPr>
            <a:lvl1pPr marL="12700">
              <a:lnSpc>
                <a:spcPts val="2415"/>
              </a:lnSpc>
              <a:spcBef>
                <a:spcPts val="120"/>
              </a:spcBef>
              <a:defRPr sz="2000" b="1">
                <a:solidFill>
                  <a:srgbClr val="1D4952"/>
                </a:solidFill>
                <a:latin typeface="Book Antiqua" panose="02040602050305030304" pitchFamily="18" charset="0"/>
                <a:cs typeface="Arial"/>
              </a:defRPr>
            </a:lvl1pPr>
          </a:lstStyle>
          <a:p>
            <a:r>
              <a:rPr lang="es-PE" dirty="0"/>
              <a:t>CONDICIÓN</a:t>
            </a:r>
            <a:endParaRPr dirty="0"/>
          </a:p>
        </p:txBody>
      </p:sp>
      <p:sp>
        <p:nvSpPr>
          <p:cNvPr id="14" name="object 30">
            <a:extLst>
              <a:ext uri="{FF2B5EF4-FFF2-40B4-BE49-F238E27FC236}">
                <a16:creationId xmlns:a16="http://schemas.microsoft.com/office/drawing/2014/main" id="{E14BA03F-7826-A763-9F7F-67AF391CB9AC}"/>
              </a:ext>
            </a:extLst>
          </p:cNvPr>
          <p:cNvSpPr txBox="1"/>
          <p:nvPr/>
        </p:nvSpPr>
        <p:spPr>
          <a:xfrm>
            <a:off x="9524803" y="3729964"/>
            <a:ext cx="1598722" cy="313436"/>
          </a:xfrm>
          <a:prstGeom prst="rect">
            <a:avLst/>
          </a:prstGeom>
        </p:spPr>
        <p:txBody>
          <a:bodyPr wrap="square" lIns="0" tIns="0" rIns="0" bIns="0" rtlCol="0">
            <a:noAutofit/>
          </a:bodyPr>
          <a:lstStyle>
            <a:defPPr>
              <a:defRPr lang="es-PE"/>
            </a:defPPr>
            <a:lvl1pPr marL="12700">
              <a:lnSpc>
                <a:spcPts val="2415"/>
              </a:lnSpc>
              <a:spcBef>
                <a:spcPts val="120"/>
              </a:spcBef>
              <a:defRPr sz="2000" b="1">
                <a:solidFill>
                  <a:srgbClr val="1D4952"/>
                </a:solidFill>
                <a:latin typeface="Book Antiqua" panose="02040602050305030304" pitchFamily="18" charset="0"/>
                <a:cs typeface="Arial"/>
              </a:defRPr>
            </a:lvl1pPr>
          </a:lstStyle>
          <a:p>
            <a:r>
              <a:rPr lang="es-PE" dirty="0"/>
              <a:t>FINALIDAD</a:t>
            </a:r>
            <a:endParaRPr dirty="0"/>
          </a:p>
        </p:txBody>
      </p:sp>
      <p:cxnSp>
        <p:nvCxnSpPr>
          <p:cNvPr id="4" name="Conector recto 3">
            <a:extLst>
              <a:ext uri="{FF2B5EF4-FFF2-40B4-BE49-F238E27FC236}">
                <a16:creationId xmlns:a16="http://schemas.microsoft.com/office/drawing/2014/main" id="{C711A336-2689-4AEE-A552-060737301CF4}"/>
              </a:ext>
            </a:extLst>
          </p:cNvPr>
          <p:cNvCxnSpPr/>
          <p:nvPr/>
        </p:nvCxnSpPr>
        <p:spPr>
          <a:xfrm>
            <a:off x="0" y="3585945"/>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790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E8B4D-72DF-F11A-4F53-BC5573AD766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3EF7D64-EE93-890D-4419-5B0F3DC567E2}"/>
              </a:ext>
            </a:extLst>
          </p:cNvPr>
          <p:cNvSpPr txBox="1"/>
          <p:nvPr/>
        </p:nvSpPr>
        <p:spPr>
          <a:xfrm>
            <a:off x="0" y="0"/>
            <a:ext cx="12192000" cy="584775"/>
          </a:xfrm>
          <a:prstGeom prst="rect">
            <a:avLst/>
          </a:prstGeom>
          <a:solidFill>
            <a:srgbClr val="0B4049"/>
          </a:solidFill>
        </p:spPr>
        <p:txBody>
          <a:bodyPr wrap="square">
            <a:spAutoFit/>
          </a:bodyPr>
          <a:lstStyle/>
          <a:p>
            <a:pPr algn="ctr"/>
            <a:r>
              <a:rPr lang="es-PE" sz="3200" b="1" dirty="0">
                <a:solidFill>
                  <a:schemeClr val="bg1"/>
                </a:solidFill>
              </a:rPr>
              <a:t>Analizamos y respondemos a la situación</a:t>
            </a:r>
          </a:p>
        </p:txBody>
      </p:sp>
      <p:sp>
        <p:nvSpPr>
          <p:cNvPr id="5" name="CuadroTexto 4">
            <a:extLst>
              <a:ext uri="{FF2B5EF4-FFF2-40B4-BE49-F238E27FC236}">
                <a16:creationId xmlns:a16="http://schemas.microsoft.com/office/drawing/2014/main" id="{09A39BC6-693B-5CA5-267F-842EC60EAE50}"/>
              </a:ext>
            </a:extLst>
          </p:cNvPr>
          <p:cNvSpPr txBox="1"/>
          <p:nvPr/>
        </p:nvSpPr>
        <p:spPr>
          <a:xfrm>
            <a:off x="3591448" y="681250"/>
            <a:ext cx="7546452" cy="461665"/>
          </a:xfrm>
          <a:prstGeom prst="rect">
            <a:avLst/>
          </a:prstGeom>
          <a:noFill/>
        </p:spPr>
        <p:txBody>
          <a:bodyPr wrap="square">
            <a:spAutoFit/>
          </a:bodyPr>
          <a:lstStyle/>
          <a:p>
            <a:pPr algn="ctr"/>
            <a:r>
              <a:rPr lang="es-ES" sz="2400" b="1" dirty="0">
                <a:solidFill>
                  <a:srgbClr val="0B4049"/>
                </a:solidFill>
                <a:latin typeface="Book Antiqua" panose="02040602050305030304" pitchFamily="18" charset="0"/>
              </a:rPr>
              <a:t>Diálogo durante una jornada de planificación</a:t>
            </a:r>
            <a:endParaRPr lang="es-PE" sz="2400" b="1" dirty="0">
              <a:solidFill>
                <a:srgbClr val="0B4049"/>
              </a:solidFill>
              <a:latin typeface="Book Antiqua" panose="02040602050305030304" pitchFamily="18" charset="0"/>
            </a:endParaRPr>
          </a:p>
        </p:txBody>
      </p:sp>
      <p:sp>
        <p:nvSpPr>
          <p:cNvPr id="6" name="Bocadillo: rectángulo con esquinas redondeadas 5">
            <a:extLst>
              <a:ext uri="{FF2B5EF4-FFF2-40B4-BE49-F238E27FC236}">
                <a16:creationId xmlns:a16="http://schemas.microsoft.com/office/drawing/2014/main" id="{EE6107B4-53D7-3D4D-DBBC-A18F266DD0BC}"/>
              </a:ext>
            </a:extLst>
          </p:cNvPr>
          <p:cNvSpPr/>
          <p:nvPr/>
        </p:nvSpPr>
        <p:spPr>
          <a:xfrm>
            <a:off x="749300" y="1239390"/>
            <a:ext cx="5854700" cy="2758888"/>
          </a:xfrm>
          <a:prstGeom prst="wedgeRoundRectCallout">
            <a:avLst>
              <a:gd name="adj1" fmla="val 35458"/>
              <a:gd name="adj2" fmla="val 59297"/>
              <a:gd name="adj3" fmla="val 16667"/>
            </a:avLst>
          </a:prstGeom>
          <a:solidFill>
            <a:srgbClr val="FEFA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ES" dirty="0">
                <a:solidFill>
                  <a:srgbClr val="002060"/>
                </a:solidFill>
              </a:rPr>
              <a:t>“Sé que debemos trabajar por competencias, pero a veces me cuesta aterrizar eso en la práctica. Por ejemplo, no entiendo cómo se evidencia que un estudiante está desarrollando una competencia. ¿Es cuando resuelve bien un examen o cuando participa más? </a:t>
            </a:r>
          </a:p>
          <a:p>
            <a:pPr algn="just"/>
            <a:r>
              <a:rPr lang="es-ES" dirty="0">
                <a:solidFill>
                  <a:srgbClr val="002060"/>
                </a:solidFill>
              </a:rPr>
              <a:t>Además, ¿cómo sé si está avanzando en su nivel de logro? Me confunde el uso de los estándares, porque no siempre sé cómo relacionarlos con lo que enseño cada semana. A veces pienso que todo eso queda solo en el papel.</a:t>
            </a:r>
            <a:endParaRPr lang="es-PE" dirty="0">
              <a:solidFill>
                <a:srgbClr val="002060"/>
              </a:solidFill>
            </a:endParaRPr>
          </a:p>
        </p:txBody>
      </p:sp>
      <p:sp>
        <p:nvSpPr>
          <p:cNvPr id="8" name="Bocadillo: rectángulo con esquinas redondeadas 7">
            <a:extLst>
              <a:ext uri="{FF2B5EF4-FFF2-40B4-BE49-F238E27FC236}">
                <a16:creationId xmlns:a16="http://schemas.microsoft.com/office/drawing/2014/main" id="{04844634-1320-D0DB-46ED-7C8301FC14C5}"/>
              </a:ext>
            </a:extLst>
          </p:cNvPr>
          <p:cNvSpPr/>
          <p:nvPr/>
        </p:nvSpPr>
        <p:spPr>
          <a:xfrm>
            <a:off x="6783469" y="1248185"/>
            <a:ext cx="4873450" cy="2281943"/>
          </a:xfrm>
          <a:prstGeom prst="wedgeRoundRectCallout">
            <a:avLst>
              <a:gd name="adj1" fmla="val -33517"/>
              <a:gd name="adj2" fmla="val 71315"/>
              <a:gd name="adj3" fmla="val 16667"/>
            </a:avLst>
          </a:prstGeom>
          <a:solidFill>
            <a:srgbClr val="FEEA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ES" dirty="0">
                <a:solidFill>
                  <a:srgbClr val="002060"/>
                </a:solidFill>
              </a:rPr>
              <a:t>         “Yo reviso los estándares solo cuando me toca llenar los informes, pero en mi día a día no los uso mucho. Me enfoco en enseñar los contenidos del libro y en que los estudiantes hagan las tareas. No tengo claro cómo se ve esa ‘progresión de la competencia’ en el aula.”</a:t>
            </a:r>
            <a:endParaRPr lang="es-PE" dirty="0">
              <a:solidFill>
                <a:srgbClr val="002060"/>
              </a:solidFill>
            </a:endParaRPr>
          </a:p>
        </p:txBody>
      </p:sp>
      <p:sp>
        <p:nvSpPr>
          <p:cNvPr id="13" name="CuadroTexto 12">
            <a:extLst>
              <a:ext uri="{FF2B5EF4-FFF2-40B4-BE49-F238E27FC236}">
                <a16:creationId xmlns:a16="http://schemas.microsoft.com/office/drawing/2014/main" id="{155B3DE7-8DCC-1AAC-D7E4-509E15DBE298}"/>
              </a:ext>
            </a:extLst>
          </p:cNvPr>
          <p:cNvSpPr txBox="1"/>
          <p:nvPr/>
        </p:nvSpPr>
        <p:spPr>
          <a:xfrm>
            <a:off x="1199275" y="4833780"/>
            <a:ext cx="9425354" cy="1754326"/>
          </a:xfrm>
          <a:prstGeom prst="rect">
            <a:avLst/>
          </a:prstGeom>
          <a:noFill/>
        </p:spPr>
        <p:txBody>
          <a:bodyPr wrap="square">
            <a:spAutoFit/>
          </a:bodyPr>
          <a:lstStyle/>
          <a:p>
            <a:pPr>
              <a:buNone/>
            </a:pPr>
            <a:r>
              <a:rPr lang="es-ES" b="1" dirty="0"/>
              <a:t>Preguntas retadoras</a:t>
            </a:r>
          </a:p>
          <a:p>
            <a:pPr>
              <a:buFont typeface="+mj-lt"/>
              <a:buAutoNum type="arabicPeriod"/>
            </a:pPr>
            <a:r>
              <a:rPr lang="es-ES" dirty="0"/>
              <a:t>¿Qué ideas les genera esta situación? ¿Con cuál de los docentes se sienten más identificados?</a:t>
            </a:r>
          </a:p>
          <a:p>
            <a:pPr>
              <a:buFont typeface="+mj-lt"/>
              <a:buAutoNum type="arabicPeriod"/>
            </a:pPr>
            <a:r>
              <a:rPr lang="es-ES" dirty="0"/>
              <a:t>¿Qué significa para ustedes desarrollar una competencia en el aula?</a:t>
            </a:r>
          </a:p>
          <a:p>
            <a:pPr>
              <a:buFont typeface="+mj-lt"/>
              <a:buAutoNum type="arabicPeriod"/>
            </a:pPr>
            <a:r>
              <a:rPr lang="es-ES" dirty="0"/>
              <a:t>¿Cómo usan los estándares de aprendizaje en su planificación o evaluación?</a:t>
            </a:r>
          </a:p>
          <a:p>
            <a:pPr>
              <a:buFont typeface="+mj-lt"/>
              <a:buAutoNum type="arabicPeriod"/>
            </a:pPr>
            <a:r>
              <a:rPr lang="es-ES" dirty="0"/>
              <a:t>¿Qué evidencias les permiten saber si sus estudiantes están progresando en una competencia?</a:t>
            </a:r>
          </a:p>
          <a:p>
            <a:pPr>
              <a:buFont typeface="+mj-lt"/>
              <a:buAutoNum type="arabicPeriod"/>
            </a:pPr>
            <a:r>
              <a:rPr lang="es-ES" dirty="0"/>
              <a:t>¿En qué momentos consideran la progresión de aprendizajes en su práctica?</a:t>
            </a:r>
          </a:p>
        </p:txBody>
      </p:sp>
      <p:pic>
        <p:nvPicPr>
          <p:cNvPr id="7" name="Imagen 6">
            <a:extLst>
              <a:ext uri="{FF2B5EF4-FFF2-40B4-BE49-F238E27FC236}">
                <a16:creationId xmlns:a16="http://schemas.microsoft.com/office/drawing/2014/main" id="{4D43D7F8-DF61-4134-9FB2-B46F924895D9}"/>
              </a:ext>
            </a:extLst>
          </p:cNvPr>
          <p:cNvPicPr>
            <a:picLocks noChangeAspect="1"/>
          </p:cNvPicPr>
          <p:nvPr/>
        </p:nvPicPr>
        <p:blipFill>
          <a:blip r:embed="rId2"/>
          <a:stretch>
            <a:fillRect/>
          </a:stretch>
        </p:blipFill>
        <p:spPr>
          <a:xfrm>
            <a:off x="7553786" y="3793651"/>
            <a:ext cx="821200" cy="1313920"/>
          </a:xfrm>
          <a:prstGeom prst="rect">
            <a:avLst/>
          </a:prstGeom>
        </p:spPr>
      </p:pic>
      <p:pic>
        <p:nvPicPr>
          <p:cNvPr id="9" name="Imagen 8">
            <a:extLst>
              <a:ext uri="{FF2B5EF4-FFF2-40B4-BE49-F238E27FC236}">
                <a16:creationId xmlns:a16="http://schemas.microsoft.com/office/drawing/2014/main" id="{A300447A-C929-48C1-AA3B-46AA08701722}"/>
              </a:ext>
            </a:extLst>
          </p:cNvPr>
          <p:cNvPicPr>
            <a:picLocks noChangeAspect="1"/>
          </p:cNvPicPr>
          <p:nvPr/>
        </p:nvPicPr>
        <p:blipFill>
          <a:blip r:embed="rId3"/>
          <a:stretch>
            <a:fillRect/>
          </a:stretch>
        </p:blipFill>
        <p:spPr>
          <a:xfrm>
            <a:off x="6991264" y="1380513"/>
            <a:ext cx="580937" cy="580937"/>
          </a:xfrm>
          <a:prstGeom prst="rect">
            <a:avLst/>
          </a:prstGeom>
        </p:spPr>
      </p:pic>
      <p:pic>
        <p:nvPicPr>
          <p:cNvPr id="4" name="Imagen 3">
            <a:extLst>
              <a:ext uri="{FF2B5EF4-FFF2-40B4-BE49-F238E27FC236}">
                <a16:creationId xmlns:a16="http://schemas.microsoft.com/office/drawing/2014/main" id="{607AB3D7-C1B3-482E-A5E0-192FA16C5F7D}"/>
              </a:ext>
            </a:extLst>
          </p:cNvPr>
          <p:cNvPicPr>
            <a:picLocks noChangeAspect="1"/>
          </p:cNvPicPr>
          <p:nvPr/>
        </p:nvPicPr>
        <p:blipFill>
          <a:blip r:embed="rId4"/>
          <a:stretch>
            <a:fillRect/>
          </a:stretch>
        </p:blipFill>
        <p:spPr>
          <a:xfrm>
            <a:off x="5757553" y="3736791"/>
            <a:ext cx="821200" cy="1269127"/>
          </a:xfrm>
          <a:prstGeom prst="rect">
            <a:avLst/>
          </a:prstGeom>
        </p:spPr>
      </p:pic>
      <p:sp>
        <p:nvSpPr>
          <p:cNvPr id="14" name="Elipse 13">
            <a:extLst>
              <a:ext uri="{FF2B5EF4-FFF2-40B4-BE49-F238E27FC236}">
                <a16:creationId xmlns:a16="http://schemas.microsoft.com/office/drawing/2014/main" id="{0F919C42-614A-4428-8929-C4F7E899AC43}"/>
              </a:ext>
            </a:extLst>
          </p:cNvPr>
          <p:cNvSpPr/>
          <p:nvPr/>
        </p:nvSpPr>
        <p:spPr>
          <a:xfrm>
            <a:off x="5699560" y="3736791"/>
            <a:ext cx="212392" cy="188356"/>
          </a:xfrm>
          <a:prstGeom prst="ellipse">
            <a:avLst/>
          </a:prstGeom>
          <a:solidFill>
            <a:srgbClr val="FEF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834041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8D737D-3A14-FC08-56B0-77E36EAEA917}"/>
              </a:ext>
            </a:extLst>
          </p:cNvPr>
          <p:cNvSpPr>
            <a:spLocks noGrp="1"/>
          </p:cNvSpPr>
          <p:nvPr>
            <p:ph type="title"/>
          </p:nvPr>
        </p:nvSpPr>
        <p:spPr>
          <a:xfrm>
            <a:off x="838200" y="949684"/>
            <a:ext cx="10515600" cy="741004"/>
          </a:xfrm>
        </p:spPr>
        <p:txBody>
          <a:bodyPr>
            <a:normAutofit/>
          </a:bodyPr>
          <a:lstStyle/>
          <a:p>
            <a:r>
              <a:rPr lang="es-PE" sz="3200" b="1" dirty="0">
                <a:latin typeface="Book Antiqua" panose="02040602050305030304" pitchFamily="18" charset="0"/>
              </a:rPr>
              <a:t>Observemos los videos</a:t>
            </a:r>
          </a:p>
        </p:txBody>
      </p:sp>
      <p:pic>
        <p:nvPicPr>
          <p:cNvPr id="1026" name="Picture 2" descr="Cómo posicionar un vídeo de Youtube en Google rápidamente">
            <a:extLst>
              <a:ext uri="{FF2B5EF4-FFF2-40B4-BE49-F238E27FC236}">
                <a16:creationId xmlns:a16="http://schemas.microsoft.com/office/drawing/2014/main" id="{32709BB7-D089-97C6-A2CB-86574CDF8E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4155" y="1670129"/>
            <a:ext cx="3823502" cy="2302039"/>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B290BA5A-CA54-9E87-274D-AC94FD3F330B}"/>
              </a:ext>
            </a:extLst>
          </p:cNvPr>
          <p:cNvSpPr txBox="1">
            <a:spLocks/>
          </p:cNvSpPr>
          <p:nvPr/>
        </p:nvSpPr>
        <p:spPr>
          <a:xfrm>
            <a:off x="6096000" y="1690688"/>
            <a:ext cx="5439822" cy="1953026"/>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3200" dirty="0"/>
              <a:t>Comentarios sobre los videos:</a:t>
            </a:r>
          </a:p>
          <a:p>
            <a:pPr marL="514350" indent="-514350">
              <a:buAutoNum type="arabicPeriod"/>
            </a:pPr>
            <a:r>
              <a:rPr lang="es-PE" sz="3200" dirty="0"/>
              <a:t>Retrato de un país adolescente</a:t>
            </a:r>
          </a:p>
          <a:p>
            <a:r>
              <a:rPr lang="es-PE" sz="3200" dirty="0">
                <a:hlinkClick r:id="rId3"/>
              </a:rPr>
              <a:t>https://youtu.be/ttQWEEahDR4</a:t>
            </a:r>
            <a:r>
              <a:rPr lang="es-PE" sz="3200" dirty="0"/>
              <a:t>  </a:t>
            </a:r>
          </a:p>
          <a:p>
            <a:endParaRPr lang="es-PE" sz="3200" dirty="0"/>
          </a:p>
          <a:p>
            <a:pPr marL="514350" indent="-514350">
              <a:buAutoNum type="arabicPeriod"/>
            </a:pPr>
            <a:r>
              <a:rPr lang="es-PE" sz="3200" dirty="0"/>
              <a:t>Historia de emprendimiento</a:t>
            </a:r>
          </a:p>
          <a:p>
            <a:r>
              <a:rPr lang="es-PE" sz="3200" dirty="0">
                <a:hlinkClick r:id="rId4"/>
              </a:rPr>
              <a:t>https://youtu.be/HqbPR8ktBG0</a:t>
            </a:r>
            <a:r>
              <a:rPr lang="es-PE" sz="3200" dirty="0"/>
              <a:t> </a:t>
            </a:r>
          </a:p>
        </p:txBody>
      </p:sp>
      <p:sp>
        <p:nvSpPr>
          <p:cNvPr id="3" name="CuadroTexto 2">
            <a:extLst>
              <a:ext uri="{FF2B5EF4-FFF2-40B4-BE49-F238E27FC236}">
                <a16:creationId xmlns:a16="http://schemas.microsoft.com/office/drawing/2014/main" id="{7ECBF6F9-70B0-1E42-3D2E-114ACB0BF450}"/>
              </a:ext>
            </a:extLst>
          </p:cNvPr>
          <p:cNvSpPr txBox="1"/>
          <p:nvPr/>
        </p:nvSpPr>
        <p:spPr>
          <a:xfrm>
            <a:off x="0" y="0"/>
            <a:ext cx="12192000" cy="584775"/>
          </a:xfrm>
          <a:prstGeom prst="rect">
            <a:avLst/>
          </a:prstGeom>
          <a:solidFill>
            <a:srgbClr val="0B4049"/>
          </a:solidFill>
        </p:spPr>
        <p:txBody>
          <a:bodyPr wrap="square">
            <a:spAutoFit/>
          </a:bodyPr>
          <a:lstStyle/>
          <a:p>
            <a:pPr algn="ctr"/>
            <a:r>
              <a:rPr lang="es-PE" sz="3200" b="1" dirty="0">
                <a:solidFill>
                  <a:schemeClr val="bg1"/>
                </a:solidFill>
                <a:latin typeface="Book Antiqua" panose="02040602050305030304" pitchFamily="18" charset="0"/>
              </a:rPr>
              <a:t>Observamos un video y respondemos a las preguntas</a:t>
            </a:r>
          </a:p>
        </p:txBody>
      </p:sp>
      <p:sp>
        <p:nvSpPr>
          <p:cNvPr id="8" name="CuadroTexto 7">
            <a:extLst>
              <a:ext uri="{FF2B5EF4-FFF2-40B4-BE49-F238E27FC236}">
                <a16:creationId xmlns:a16="http://schemas.microsoft.com/office/drawing/2014/main" id="{D07060A7-E502-A61A-3ED8-4678E1A205FB}"/>
              </a:ext>
            </a:extLst>
          </p:cNvPr>
          <p:cNvSpPr txBox="1"/>
          <p:nvPr/>
        </p:nvSpPr>
        <p:spPr>
          <a:xfrm>
            <a:off x="983848" y="4444037"/>
            <a:ext cx="9015558" cy="1401025"/>
          </a:xfrm>
          <a:prstGeom prst="rect">
            <a:avLst/>
          </a:prstGeom>
          <a:noFill/>
        </p:spPr>
        <p:txBody>
          <a:bodyPr wrap="square">
            <a:spAutoFit/>
          </a:bodyPr>
          <a:lstStyle/>
          <a:p>
            <a:r>
              <a:rPr lang="es-ES" sz="2800" b="1" dirty="0">
                <a:latin typeface="Book Antiqua" panose="02040602050305030304" pitchFamily="18" charset="0"/>
              </a:rPr>
              <a:t>Responde a las preguntas: </a:t>
            </a:r>
          </a:p>
          <a:p>
            <a:pPr marL="342900" indent="-342900">
              <a:lnSpc>
                <a:spcPct val="150000"/>
              </a:lnSpc>
              <a:buFont typeface="Arial" panose="020B0604020202020204" pitchFamily="34" charset="0"/>
              <a:buChar char="•"/>
            </a:pPr>
            <a:r>
              <a:rPr lang="es-ES" sz="2000" dirty="0">
                <a:latin typeface="Book Antiqua" panose="02040602050305030304" pitchFamily="18" charset="0"/>
              </a:rPr>
              <a:t>¿Qué comprendes por “actuar competente” en el aula?</a:t>
            </a:r>
          </a:p>
          <a:p>
            <a:pPr marL="342900" indent="-342900">
              <a:lnSpc>
                <a:spcPct val="150000"/>
              </a:lnSpc>
              <a:buFont typeface="Arial" panose="020B0604020202020204" pitchFamily="34" charset="0"/>
              <a:buChar char="•"/>
            </a:pPr>
            <a:r>
              <a:rPr lang="es-ES" sz="2000" dirty="0">
                <a:latin typeface="Book Antiqua" panose="02040602050305030304" pitchFamily="18" charset="0"/>
              </a:rPr>
              <a:t>¿Cómo cambiarías tu rol docente si adoptas un enfoque por competencias?</a:t>
            </a:r>
            <a:endParaRPr lang="es-PE" sz="2000" dirty="0">
              <a:latin typeface="Book Antiqua" panose="02040602050305030304" pitchFamily="18" charset="0"/>
            </a:endParaRPr>
          </a:p>
        </p:txBody>
      </p:sp>
    </p:spTree>
    <p:extLst>
      <p:ext uri="{BB962C8B-B14F-4D97-AF65-F5344CB8AC3E}">
        <p14:creationId xmlns:p14="http://schemas.microsoft.com/office/powerpoint/2010/main" val="1259444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DEFC06B-BEDF-4E5C-78B1-702507830C19}"/>
              </a:ext>
            </a:extLst>
          </p:cNvPr>
          <p:cNvSpPr txBox="1"/>
          <p:nvPr/>
        </p:nvSpPr>
        <p:spPr>
          <a:xfrm>
            <a:off x="0" y="0"/>
            <a:ext cx="12192000" cy="584775"/>
          </a:xfrm>
          <a:prstGeom prst="rect">
            <a:avLst/>
          </a:prstGeom>
          <a:solidFill>
            <a:srgbClr val="0B4049"/>
          </a:solidFill>
        </p:spPr>
        <p:txBody>
          <a:bodyPr wrap="square">
            <a:spAutoFit/>
          </a:bodyPr>
          <a:lstStyle/>
          <a:p>
            <a:pPr algn="ctr"/>
            <a:r>
              <a:rPr lang="es-PE" sz="3200" b="1" dirty="0">
                <a:solidFill>
                  <a:schemeClr val="bg1"/>
                </a:solidFill>
              </a:rPr>
              <a:t>Analizamos la situación</a:t>
            </a:r>
          </a:p>
        </p:txBody>
      </p:sp>
      <p:sp>
        <p:nvSpPr>
          <p:cNvPr id="9" name="CuadroTexto 8">
            <a:extLst>
              <a:ext uri="{FF2B5EF4-FFF2-40B4-BE49-F238E27FC236}">
                <a16:creationId xmlns:a16="http://schemas.microsoft.com/office/drawing/2014/main" id="{D4AFD6FD-4A88-B688-1A40-774D3824240A}"/>
              </a:ext>
            </a:extLst>
          </p:cNvPr>
          <p:cNvSpPr txBox="1"/>
          <p:nvPr/>
        </p:nvSpPr>
        <p:spPr>
          <a:xfrm>
            <a:off x="3048838" y="1415128"/>
            <a:ext cx="6094324" cy="523220"/>
          </a:xfrm>
          <a:prstGeom prst="rect">
            <a:avLst/>
          </a:prstGeom>
          <a:noFill/>
        </p:spPr>
        <p:txBody>
          <a:bodyPr wrap="square">
            <a:spAutoFit/>
          </a:bodyPr>
          <a:lstStyle/>
          <a:p>
            <a:r>
              <a:rPr lang="es-ES" sz="2800" b="1" dirty="0">
                <a:solidFill>
                  <a:srgbClr val="0B4049"/>
                </a:solidFill>
              </a:rPr>
              <a:t>¿Cuál es la situación que observamos?</a:t>
            </a:r>
            <a:endParaRPr lang="es-PE" sz="2800" b="1" dirty="0">
              <a:solidFill>
                <a:srgbClr val="0B4049"/>
              </a:solidFill>
            </a:endParaRPr>
          </a:p>
        </p:txBody>
      </p:sp>
      <p:pic>
        <p:nvPicPr>
          <p:cNvPr id="11" name="Imagen 10">
            <a:extLst>
              <a:ext uri="{FF2B5EF4-FFF2-40B4-BE49-F238E27FC236}">
                <a16:creationId xmlns:a16="http://schemas.microsoft.com/office/drawing/2014/main" id="{0FA2544D-A4EE-9515-A3F4-9F49142F217A}"/>
              </a:ext>
            </a:extLst>
          </p:cNvPr>
          <p:cNvPicPr>
            <a:picLocks noChangeAspect="1"/>
          </p:cNvPicPr>
          <p:nvPr/>
        </p:nvPicPr>
        <p:blipFill>
          <a:blip r:embed="rId2"/>
          <a:stretch>
            <a:fillRect/>
          </a:stretch>
        </p:blipFill>
        <p:spPr>
          <a:xfrm>
            <a:off x="576978" y="2393221"/>
            <a:ext cx="3186129" cy="25593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Imagen 12">
            <a:extLst>
              <a:ext uri="{FF2B5EF4-FFF2-40B4-BE49-F238E27FC236}">
                <a16:creationId xmlns:a16="http://schemas.microsoft.com/office/drawing/2014/main" id="{F9B424F4-0353-9F89-89C1-A0C26872A8F1}"/>
              </a:ext>
            </a:extLst>
          </p:cNvPr>
          <p:cNvPicPr>
            <a:picLocks noChangeAspect="1"/>
          </p:cNvPicPr>
          <p:nvPr/>
        </p:nvPicPr>
        <p:blipFill>
          <a:blip r:embed="rId3"/>
          <a:stretch>
            <a:fillRect/>
          </a:stretch>
        </p:blipFill>
        <p:spPr>
          <a:xfrm>
            <a:off x="4012617" y="2339244"/>
            <a:ext cx="3464652" cy="25219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Imagen 14">
            <a:extLst>
              <a:ext uri="{FF2B5EF4-FFF2-40B4-BE49-F238E27FC236}">
                <a16:creationId xmlns:a16="http://schemas.microsoft.com/office/drawing/2014/main" id="{DE41B224-CD1F-2163-D9F2-155EF68C4245}"/>
              </a:ext>
            </a:extLst>
          </p:cNvPr>
          <p:cNvPicPr>
            <a:picLocks noChangeAspect="1"/>
          </p:cNvPicPr>
          <p:nvPr/>
        </p:nvPicPr>
        <p:blipFill>
          <a:blip r:embed="rId4"/>
          <a:stretch>
            <a:fillRect/>
          </a:stretch>
        </p:blipFill>
        <p:spPr>
          <a:xfrm>
            <a:off x="7726780" y="2254322"/>
            <a:ext cx="3458791" cy="24514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03123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E619B-4560-E0A3-B953-4DB10A621045}"/>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4835E3A9-E93B-3EDA-FA74-BA8846CB8E93}"/>
              </a:ext>
            </a:extLst>
          </p:cNvPr>
          <p:cNvSpPr txBox="1"/>
          <p:nvPr/>
        </p:nvSpPr>
        <p:spPr>
          <a:xfrm>
            <a:off x="0" y="0"/>
            <a:ext cx="12192000" cy="584775"/>
          </a:xfrm>
          <a:prstGeom prst="rect">
            <a:avLst/>
          </a:prstGeom>
          <a:solidFill>
            <a:srgbClr val="0B4049"/>
          </a:solidFill>
        </p:spPr>
        <p:txBody>
          <a:bodyPr wrap="square">
            <a:spAutoFit/>
          </a:bodyPr>
          <a:lstStyle/>
          <a:p>
            <a:pPr algn="ctr"/>
            <a:r>
              <a:rPr lang="es-PE" sz="3200" b="1" dirty="0">
                <a:solidFill>
                  <a:schemeClr val="bg1"/>
                </a:solidFill>
              </a:rPr>
              <a:t>Analizamos la situación</a:t>
            </a:r>
          </a:p>
        </p:txBody>
      </p:sp>
      <p:sp>
        <p:nvSpPr>
          <p:cNvPr id="9" name="CuadroTexto 8">
            <a:extLst>
              <a:ext uri="{FF2B5EF4-FFF2-40B4-BE49-F238E27FC236}">
                <a16:creationId xmlns:a16="http://schemas.microsoft.com/office/drawing/2014/main" id="{ADED9424-B451-B980-5D2E-208D41D77ADC}"/>
              </a:ext>
            </a:extLst>
          </p:cNvPr>
          <p:cNvSpPr txBox="1"/>
          <p:nvPr/>
        </p:nvSpPr>
        <p:spPr>
          <a:xfrm>
            <a:off x="3188326" y="1277726"/>
            <a:ext cx="6094324" cy="523220"/>
          </a:xfrm>
          <a:prstGeom prst="rect">
            <a:avLst/>
          </a:prstGeom>
          <a:noFill/>
        </p:spPr>
        <p:txBody>
          <a:bodyPr wrap="square">
            <a:spAutoFit/>
          </a:bodyPr>
          <a:lstStyle/>
          <a:p>
            <a:r>
              <a:rPr lang="es-ES" sz="2800" b="1" dirty="0">
                <a:solidFill>
                  <a:srgbClr val="0B4049"/>
                </a:solidFill>
              </a:rPr>
              <a:t>¿En esta situación qué observamos?</a:t>
            </a:r>
            <a:endParaRPr lang="es-PE" sz="2800" b="1" dirty="0">
              <a:solidFill>
                <a:srgbClr val="0B4049"/>
              </a:solidFill>
            </a:endParaRPr>
          </a:p>
        </p:txBody>
      </p:sp>
      <p:pic>
        <p:nvPicPr>
          <p:cNvPr id="5" name="Imagen 4">
            <a:extLst>
              <a:ext uri="{FF2B5EF4-FFF2-40B4-BE49-F238E27FC236}">
                <a16:creationId xmlns:a16="http://schemas.microsoft.com/office/drawing/2014/main" id="{49B462A1-C584-1507-295A-F57C7EB8A0F2}"/>
              </a:ext>
            </a:extLst>
          </p:cNvPr>
          <p:cNvPicPr>
            <a:picLocks noChangeAspect="1"/>
          </p:cNvPicPr>
          <p:nvPr/>
        </p:nvPicPr>
        <p:blipFill>
          <a:blip r:embed="rId2"/>
          <a:stretch>
            <a:fillRect/>
          </a:stretch>
        </p:blipFill>
        <p:spPr>
          <a:xfrm rot="21424714">
            <a:off x="570271" y="2497267"/>
            <a:ext cx="3451488" cy="2313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n 6">
            <a:extLst>
              <a:ext uri="{FF2B5EF4-FFF2-40B4-BE49-F238E27FC236}">
                <a16:creationId xmlns:a16="http://schemas.microsoft.com/office/drawing/2014/main" id="{7DC4FEAF-348A-149A-CD7A-C008A5778A6A}"/>
              </a:ext>
            </a:extLst>
          </p:cNvPr>
          <p:cNvPicPr>
            <a:picLocks noChangeAspect="1"/>
          </p:cNvPicPr>
          <p:nvPr/>
        </p:nvPicPr>
        <p:blipFill>
          <a:blip r:embed="rId3"/>
          <a:stretch>
            <a:fillRect/>
          </a:stretch>
        </p:blipFill>
        <p:spPr>
          <a:xfrm>
            <a:off x="4320169" y="2493898"/>
            <a:ext cx="3551662" cy="23170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9">
            <a:extLst>
              <a:ext uri="{FF2B5EF4-FFF2-40B4-BE49-F238E27FC236}">
                <a16:creationId xmlns:a16="http://schemas.microsoft.com/office/drawing/2014/main" id="{8442A9E7-8435-9999-D9C2-3120568719D0}"/>
              </a:ext>
            </a:extLst>
          </p:cNvPr>
          <p:cNvPicPr>
            <a:picLocks noChangeAspect="1"/>
          </p:cNvPicPr>
          <p:nvPr/>
        </p:nvPicPr>
        <p:blipFill>
          <a:blip r:embed="rId4"/>
          <a:stretch>
            <a:fillRect/>
          </a:stretch>
        </p:blipFill>
        <p:spPr>
          <a:xfrm>
            <a:off x="8436430" y="2493897"/>
            <a:ext cx="3185299" cy="23170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1394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21430-1244-FAF1-66CE-6EDA6A3742A2}"/>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F6A872D0-EA38-4582-7DEF-88DF0957C67A}"/>
              </a:ext>
            </a:extLst>
          </p:cNvPr>
          <p:cNvSpPr txBox="1"/>
          <p:nvPr/>
        </p:nvSpPr>
        <p:spPr>
          <a:xfrm>
            <a:off x="0" y="0"/>
            <a:ext cx="12192000" cy="584775"/>
          </a:xfrm>
          <a:prstGeom prst="rect">
            <a:avLst/>
          </a:prstGeom>
          <a:solidFill>
            <a:srgbClr val="0B4049"/>
          </a:solidFill>
        </p:spPr>
        <p:txBody>
          <a:bodyPr wrap="square">
            <a:spAutoFit/>
          </a:bodyPr>
          <a:lstStyle/>
          <a:p>
            <a:pPr algn="ctr"/>
            <a:r>
              <a:rPr lang="es-PE" sz="3200" b="1" dirty="0">
                <a:solidFill>
                  <a:schemeClr val="bg1"/>
                </a:solidFill>
              </a:rPr>
              <a:t>Analizamos la situación</a:t>
            </a:r>
          </a:p>
        </p:txBody>
      </p:sp>
      <p:sp>
        <p:nvSpPr>
          <p:cNvPr id="9" name="CuadroTexto 8">
            <a:extLst>
              <a:ext uri="{FF2B5EF4-FFF2-40B4-BE49-F238E27FC236}">
                <a16:creationId xmlns:a16="http://schemas.microsoft.com/office/drawing/2014/main" id="{C7F58A73-357E-CC06-8A65-B86ED8C10968}"/>
              </a:ext>
            </a:extLst>
          </p:cNvPr>
          <p:cNvSpPr txBox="1"/>
          <p:nvPr/>
        </p:nvSpPr>
        <p:spPr>
          <a:xfrm>
            <a:off x="592608" y="1210198"/>
            <a:ext cx="10789419" cy="584775"/>
          </a:xfrm>
          <a:prstGeom prst="rect">
            <a:avLst/>
          </a:prstGeom>
          <a:noFill/>
        </p:spPr>
        <p:txBody>
          <a:bodyPr wrap="square">
            <a:spAutoFit/>
          </a:bodyPr>
          <a:lstStyle/>
          <a:p>
            <a:r>
              <a:rPr lang="es-ES" sz="3200" b="1" dirty="0">
                <a:solidFill>
                  <a:srgbClr val="0B4049"/>
                </a:solidFill>
              </a:rPr>
              <a:t>La ley sobre el uso del celular en la escuela</a:t>
            </a:r>
            <a:endParaRPr lang="es-PE" sz="3200" b="1" dirty="0">
              <a:solidFill>
                <a:srgbClr val="0B4049"/>
              </a:solidFill>
            </a:endParaRPr>
          </a:p>
        </p:txBody>
      </p:sp>
      <p:sp>
        <p:nvSpPr>
          <p:cNvPr id="8" name="CuadroTexto 7">
            <a:extLst>
              <a:ext uri="{FF2B5EF4-FFF2-40B4-BE49-F238E27FC236}">
                <a16:creationId xmlns:a16="http://schemas.microsoft.com/office/drawing/2014/main" id="{5E11DEEA-B2EF-88E1-83C6-8A1822E85880}"/>
              </a:ext>
            </a:extLst>
          </p:cNvPr>
          <p:cNvSpPr txBox="1"/>
          <p:nvPr/>
        </p:nvSpPr>
        <p:spPr>
          <a:xfrm>
            <a:off x="487669" y="2185315"/>
            <a:ext cx="5903709" cy="3170099"/>
          </a:xfrm>
          <a:prstGeom prst="rect">
            <a:avLst/>
          </a:prstGeom>
          <a:noFill/>
        </p:spPr>
        <p:txBody>
          <a:bodyPr wrap="square">
            <a:spAutoFit/>
          </a:bodyPr>
          <a:lstStyle/>
          <a:p>
            <a:pPr algn="just"/>
            <a:r>
              <a:rPr lang="es-ES" sz="2000" b="0" i="0" u="none" strike="noStrike" baseline="0" dirty="0">
                <a:solidFill>
                  <a:schemeClr val="tx1">
                    <a:lumMod val="95000"/>
                    <a:lumOff val="5000"/>
                  </a:schemeClr>
                </a:solidFill>
                <a:latin typeface="Book Antiqua" panose="02040602050305030304" pitchFamily="18" charset="0"/>
              </a:rPr>
              <a:t>La Ley </a:t>
            </a:r>
            <a:r>
              <a:rPr lang="es-ES" sz="2000" b="0" i="0" u="none" strike="noStrike" baseline="0" dirty="0" err="1">
                <a:solidFill>
                  <a:schemeClr val="tx1">
                    <a:lumMod val="95000"/>
                    <a:lumOff val="5000"/>
                  </a:schemeClr>
                </a:solidFill>
                <a:latin typeface="Book Antiqua" panose="02040602050305030304" pitchFamily="18" charset="0"/>
              </a:rPr>
              <a:t>Nº</a:t>
            </a:r>
            <a:r>
              <a:rPr lang="es-ES" sz="2000" b="0" i="0" u="none" strike="noStrike" baseline="0" dirty="0">
                <a:solidFill>
                  <a:schemeClr val="tx1">
                    <a:lumMod val="95000"/>
                    <a:lumOff val="5000"/>
                  </a:schemeClr>
                </a:solidFill>
                <a:latin typeface="Book Antiqua" panose="02040602050305030304" pitchFamily="18" charset="0"/>
              </a:rPr>
              <a:t> 32385, publicada en el diario oficial El Peruano el 13 de junio de 2025, regula el uso de teléfonos celulares y dispositivos electrónicos en todas las instituciones y programas de EB, tanto públicas como privadas. La ley restringe el uso de estos dispositivos durante las clases, a menos que su uso sea expresamente autorizado por la institución educativa para fines académicos o en casos de estudiantes con NEE debidamente justificadas.</a:t>
            </a:r>
            <a:endParaRPr lang="es-PE" sz="2000" dirty="0">
              <a:solidFill>
                <a:schemeClr val="tx1">
                  <a:lumMod val="95000"/>
                  <a:lumOff val="5000"/>
                </a:schemeClr>
              </a:solidFill>
              <a:latin typeface="Book Antiqua" panose="02040602050305030304" pitchFamily="18" charset="0"/>
            </a:endParaRPr>
          </a:p>
        </p:txBody>
      </p:sp>
      <p:pic>
        <p:nvPicPr>
          <p:cNvPr id="3074" name="Picture 2" descr="Puede ser una imagen de 3 personas y texto que dice &quot;! ATENCIÓN, COMUNIDAD EDUCATIVA ! EL EL USO DE TELÉFONOS CELULARES EN HORARIOS DE CLASE SE ENCUENTRA RESTRINGIDO PARA LOS ESCOLARES. SALVO AUTORIZACIÓN EXPRESA DE LA INSTITUCIÓN EDUCATIVA. CUMPLAMOS LA LEY N.° 32385 ¡FAVOREZCAMOS EL APRENDIZAJE SIN DISTRACCIONES! ወ Este aviso está respaldado por la normativa vigente y busca proteger el derecho a una educaciòn de calidad.&quot;">
            <a:extLst>
              <a:ext uri="{FF2B5EF4-FFF2-40B4-BE49-F238E27FC236}">
                <a16:creationId xmlns:a16="http://schemas.microsoft.com/office/drawing/2014/main" id="{ADA0F164-E1EC-17A3-5DBC-34E8E1B3CB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254" y="2185315"/>
            <a:ext cx="5239221" cy="3492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714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D8C6A-559C-5075-5F57-32C68B9473F1}"/>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0FC4BEF1-B29E-BA66-140E-43693934DEB7}"/>
              </a:ext>
            </a:extLst>
          </p:cNvPr>
          <p:cNvSpPr txBox="1"/>
          <p:nvPr/>
        </p:nvSpPr>
        <p:spPr>
          <a:xfrm>
            <a:off x="0" y="0"/>
            <a:ext cx="12192000" cy="584775"/>
          </a:xfrm>
          <a:prstGeom prst="rect">
            <a:avLst/>
          </a:prstGeom>
          <a:solidFill>
            <a:srgbClr val="0B4049"/>
          </a:solidFill>
        </p:spPr>
        <p:txBody>
          <a:bodyPr wrap="square">
            <a:spAutoFit/>
          </a:bodyPr>
          <a:lstStyle/>
          <a:p>
            <a:pPr algn="ctr"/>
            <a:r>
              <a:rPr lang="es-PE" sz="3200" b="1" dirty="0">
                <a:solidFill>
                  <a:schemeClr val="bg1"/>
                </a:solidFill>
              </a:rPr>
              <a:t>Analizamos la situación significativa</a:t>
            </a:r>
          </a:p>
        </p:txBody>
      </p:sp>
      <p:sp>
        <p:nvSpPr>
          <p:cNvPr id="10" name="CuadroTexto 9">
            <a:extLst>
              <a:ext uri="{FF2B5EF4-FFF2-40B4-BE49-F238E27FC236}">
                <a16:creationId xmlns:a16="http://schemas.microsoft.com/office/drawing/2014/main" id="{3B97F18B-4CC6-ADB8-FD75-655C60E5AAA8}"/>
              </a:ext>
            </a:extLst>
          </p:cNvPr>
          <p:cNvSpPr txBox="1"/>
          <p:nvPr/>
        </p:nvSpPr>
        <p:spPr>
          <a:xfrm>
            <a:off x="909269" y="1097881"/>
            <a:ext cx="9621080" cy="4200574"/>
          </a:xfrm>
          <a:prstGeom prst="rect">
            <a:avLst/>
          </a:prstGeom>
          <a:noFill/>
        </p:spPr>
        <p:txBody>
          <a:bodyPr wrap="square">
            <a:spAutoFit/>
          </a:bodyPr>
          <a:lstStyle/>
          <a:p>
            <a:pPr algn="just">
              <a:lnSpc>
                <a:spcPct val="150000"/>
              </a:lnSpc>
            </a:pPr>
            <a:r>
              <a:rPr lang="es-PE" sz="2000" b="1" dirty="0">
                <a:latin typeface="Book Antiqua" panose="02040602050305030304" pitchFamily="18" charset="0"/>
              </a:rPr>
              <a:t>“¿Qué hacer con el celular en clase? Aprendemos a usarlo con responsabilidad” </a:t>
            </a:r>
          </a:p>
          <a:p>
            <a:pPr algn="just">
              <a:lnSpc>
                <a:spcPct val="150000"/>
              </a:lnSpc>
            </a:pPr>
            <a:r>
              <a:rPr lang="es-PE" sz="2000" dirty="0">
                <a:latin typeface="Book Antiqua" panose="02040602050305030304" pitchFamily="18" charset="0"/>
              </a:rPr>
              <a:t>En el aula, se ha identificado que muchos estudiantes usan el celular durante las clases para jugar, ver videos o enviar mensajes, lo cual afecta su atención, los procesos de aprendizaje y la convivencia. Si bien es cierto, estos dispositivos pueden ser una herramienta clave para el desarrollo de aprendizajes, también se ha convertido en un problema debido a su uso inadecuado, inoportuno e impertinente. </a:t>
            </a:r>
          </a:p>
          <a:p>
            <a:pPr algn="just">
              <a:lnSpc>
                <a:spcPct val="150000"/>
              </a:lnSpc>
            </a:pPr>
            <a:r>
              <a:rPr lang="es-PE" sz="2000" dirty="0">
                <a:latin typeface="Book Antiqua" panose="02040602050305030304" pitchFamily="18" charset="0"/>
              </a:rPr>
              <a:t>Ante esta situación, incluso reconocida y aceptada por los propios estudiantes, ¿qué podemos hacer para darle un uso responsable?</a:t>
            </a:r>
          </a:p>
          <a:p>
            <a:pPr algn="just">
              <a:lnSpc>
                <a:spcPct val="150000"/>
              </a:lnSpc>
            </a:pPr>
            <a:r>
              <a:rPr lang="es-PE" sz="2000" b="1" dirty="0">
                <a:latin typeface="Book Antiqua" panose="02040602050305030304" pitchFamily="18" charset="0"/>
              </a:rPr>
              <a:t>¿Qué competencias podemos desarrollar a partir de la situación presentada?</a:t>
            </a:r>
          </a:p>
        </p:txBody>
      </p:sp>
    </p:spTree>
    <p:extLst>
      <p:ext uri="{BB962C8B-B14F-4D97-AF65-F5344CB8AC3E}">
        <p14:creationId xmlns:p14="http://schemas.microsoft.com/office/powerpoint/2010/main" val="3883128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B7A40-CF83-699B-D038-BDE9A8502CD3}"/>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1C194C8C-C08E-7ABF-C6DC-AA704FA86E07}"/>
              </a:ext>
            </a:extLst>
          </p:cNvPr>
          <p:cNvSpPr txBox="1"/>
          <p:nvPr/>
        </p:nvSpPr>
        <p:spPr>
          <a:xfrm>
            <a:off x="0" y="0"/>
            <a:ext cx="12192000" cy="584775"/>
          </a:xfrm>
          <a:prstGeom prst="rect">
            <a:avLst/>
          </a:prstGeom>
          <a:solidFill>
            <a:srgbClr val="0B4049"/>
          </a:solidFill>
        </p:spPr>
        <p:txBody>
          <a:bodyPr wrap="square">
            <a:spAutoFit/>
          </a:bodyPr>
          <a:lstStyle/>
          <a:p>
            <a:pPr algn="ctr"/>
            <a:r>
              <a:rPr lang="es-PE" sz="3200" b="1" dirty="0">
                <a:solidFill>
                  <a:schemeClr val="bg1"/>
                </a:solidFill>
              </a:rPr>
              <a:t>Analizamos la situación significativa</a:t>
            </a:r>
          </a:p>
        </p:txBody>
      </p:sp>
      <p:sp>
        <p:nvSpPr>
          <p:cNvPr id="10" name="CuadroTexto 9">
            <a:extLst>
              <a:ext uri="{FF2B5EF4-FFF2-40B4-BE49-F238E27FC236}">
                <a16:creationId xmlns:a16="http://schemas.microsoft.com/office/drawing/2014/main" id="{273B14C1-24DD-A69B-3690-CD6ACF274E11}"/>
              </a:ext>
            </a:extLst>
          </p:cNvPr>
          <p:cNvSpPr txBox="1"/>
          <p:nvPr/>
        </p:nvSpPr>
        <p:spPr>
          <a:xfrm>
            <a:off x="458875" y="856357"/>
            <a:ext cx="10992896" cy="954107"/>
          </a:xfrm>
          <a:prstGeom prst="rect">
            <a:avLst/>
          </a:prstGeom>
          <a:noFill/>
        </p:spPr>
        <p:txBody>
          <a:bodyPr wrap="square">
            <a:spAutoFit/>
          </a:bodyPr>
          <a:lstStyle/>
          <a:p>
            <a:pPr algn="just"/>
            <a:r>
              <a:rPr lang="es-PE" sz="2800" b="1" dirty="0">
                <a:solidFill>
                  <a:srgbClr val="0B4049"/>
                </a:solidFill>
                <a:latin typeface="Book Antiqua" panose="02040602050305030304" pitchFamily="18" charset="0"/>
              </a:rPr>
              <a:t>¿Qué competencias podemos desarrollar a partir de la situación presentada?</a:t>
            </a:r>
          </a:p>
        </p:txBody>
      </p:sp>
      <p:sp>
        <p:nvSpPr>
          <p:cNvPr id="3" name="CuadroTexto 2">
            <a:extLst>
              <a:ext uri="{FF2B5EF4-FFF2-40B4-BE49-F238E27FC236}">
                <a16:creationId xmlns:a16="http://schemas.microsoft.com/office/drawing/2014/main" id="{17D05948-B1F9-1D6E-2A41-B697C601E04C}"/>
              </a:ext>
            </a:extLst>
          </p:cNvPr>
          <p:cNvSpPr txBox="1"/>
          <p:nvPr/>
        </p:nvSpPr>
        <p:spPr>
          <a:xfrm>
            <a:off x="733530" y="1869820"/>
            <a:ext cx="5550040" cy="1200329"/>
          </a:xfrm>
          <a:prstGeom prst="rect">
            <a:avLst/>
          </a:prstGeom>
          <a:noFill/>
          <a:effectLst>
            <a:glow rad="63500">
              <a:schemeClr val="accent3">
                <a:satMod val="175000"/>
                <a:alpha val="40000"/>
              </a:schemeClr>
            </a:glow>
          </a:effectLst>
        </p:spPr>
        <p:txBody>
          <a:bodyPr wrap="square">
            <a:spAutoFit/>
          </a:bodyPr>
          <a:lstStyle/>
          <a:p>
            <a:r>
              <a:rPr lang="es-PE" b="1" i="0" u="none" strike="noStrike" baseline="0" dirty="0">
                <a:latin typeface="Book Antiqua" panose="02040602050305030304" pitchFamily="18" charset="0"/>
              </a:rPr>
              <a:t>PERSONALSOCIAL:</a:t>
            </a:r>
          </a:p>
          <a:p>
            <a:pPr marL="285750" indent="-285750">
              <a:buFont typeface="Arial" panose="020B0604020202020204" pitchFamily="34" charset="0"/>
              <a:buChar char="•"/>
            </a:pPr>
            <a:r>
              <a:rPr lang="es-PE" b="0" i="0" u="none" strike="noStrike" baseline="0" dirty="0">
                <a:latin typeface="Book Antiqua" panose="02040602050305030304" pitchFamily="18" charset="0"/>
              </a:rPr>
              <a:t>Construye su identidad.</a:t>
            </a:r>
          </a:p>
          <a:p>
            <a:pPr marL="285750" indent="-285750">
              <a:buFont typeface="Arial" panose="020B0604020202020204" pitchFamily="34" charset="0"/>
              <a:buChar char="•"/>
            </a:pPr>
            <a:r>
              <a:rPr lang="es-PE" b="0" i="0" u="none" strike="noStrike" baseline="0" dirty="0">
                <a:latin typeface="Book Antiqua" panose="02040602050305030304" pitchFamily="18" charset="0"/>
              </a:rPr>
              <a:t>Convive y participa democráticamente en la búsqueda del bien común.</a:t>
            </a:r>
          </a:p>
        </p:txBody>
      </p:sp>
      <p:sp>
        <p:nvSpPr>
          <p:cNvPr id="6" name="CuadroTexto 5">
            <a:extLst>
              <a:ext uri="{FF2B5EF4-FFF2-40B4-BE49-F238E27FC236}">
                <a16:creationId xmlns:a16="http://schemas.microsoft.com/office/drawing/2014/main" id="{FE3BD1AD-9DE8-EF16-2DE5-F687E17C79C1}"/>
              </a:ext>
            </a:extLst>
          </p:cNvPr>
          <p:cNvSpPr txBox="1"/>
          <p:nvPr/>
        </p:nvSpPr>
        <p:spPr>
          <a:xfrm>
            <a:off x="6794792" y="1869820"/>
            <a:ext cx="4983983" cy="2031325"/>
          </a:xfrm>
          <a:prstGeom prst="rect">
            <a:avLst/>
          </a:prstGeom>
          <a:noFill/>
        </p:spPr>
        <p:txBody>
          <a:bodyPr wrap="square">
            <a:spAutoFit/>
          </a:bodyPr>
          <a:lstStyle>
            <a:defPPr>
              <a:defRPr lang="es-PE"/>
            </a:defPPr>
            <a:lvl1pPr>
              <a:defRPr b="1" i="0" u="none" strike="noStrike" baseline="0">
                <a:solidFill>
                  <a:srgbClr val="0F4761"/>
                </a:solidFill>
                <a:latin typeface="Book Antiqua" panose="02040602050305030304" pitchFamily="18" charset="0"/>
              </a:defRPr>
            </a:lvl1pPr>
          </a:lstStyle>
          <a:p>
            <a:pPr algn="just"/>
            <a:r>
              <a:rPr lang="es-PE" dirty="0">
                <a:solidFill>
                  <a:schemeClr val="tx1"/>
                </a:solidFill>
              </a:rPr>
              <a:t>COMUNICACIÓN:</a:t>
            </a:r>
          </a:p>
          <a:p>
            <a:pPr marL="285750" indent="-285750" algn="just">
              <a:buFont typeface="Arial" panose="020B0604020202020204" pitchFamily="34" charset="0"/>
              <a:buChar char="•"/>
            </a:pPr>
            <a:r>
              <a:rPr lang="es-PE" b="0" dirty="0">
                <a:solidFill>
                  <a:schemeClr val="tx1"/>
                </a:solidFill>
              </a:rPr>
              <a:t>Se comunica oralmente en su lengua materna.</a:t>
            </a:r>
          </a:p>
          <a:p>
            <a:pPr marL="285750" indent="-285750" algn="just">
              <a:buFont typeface="Arial" panose="020B0604020202020204" pitchFamily="34" charset="0"/>
              <a:buChar char="•"/>
            </a:pPr>
            <a:r>
              <a:rPr lang="es-PE" b="0" dirty="0">
                <a:solidFill>
                  <a:schemeClr val="tx1"/>
                </a:solidFill>
              </a:rPr>
              <a:t>Lee diversos tipos de textos escritos en su lengua materna.</a:t>
            </a:r>
          </a:p>
          <a:p>
            <a:pPr marL="285750" indent="-285750" algn="just">
              <a:buFont typeface="Arial" panose="020B0604020202020204" pitchFamily="34" charset="0"/>
              <a:buChar char="•"/>
            </a:pPr>
            <a:r>
              <a:rPr lang="es-PE" b="0" dirty="0">
                <a:solidFill>
                  <a:schemeClr val="tx1"/>
                </a:solidFill>
              </a:rPr>
              <a:t>Escribe diversos tipos de textos en su lengua materna</a:t>
            </a:r>
          </a:p>
        </p:txBody>
      </p:sp>
      <p:sp>
        <p:nvSpPr>
          <p:cNvPr id="8" name="CuadroTexto 7">
            <a:extLst>
              <a:ext uri="{FF2B5EF4-FFF2-40B4-BE49-F238E27FC236}">
                <a16:creationId xmlns:a16="http://schemas.microsoft.com/office/drawing/2014/main" id="{0F5D1D68-F476-A929-D557-F475216821A1}"/>
              </a:ext>
            </a:extLst>
          </p:cNvPr>
          <p:cNvSpPr txBox="1"/>
          <p:nvPr/>
        </p:nvSpPr>
        <p:spPr>
          <a:xfrm>
            <a:off x="626348" y="3312052"/>
            <a:ext cx="5469652" cy="1754326"/>
          </a:xfrm>
          <a:prstGeom prst="rect">
            <a:avLst/>
          </a:prstGeom>
          <a:noFill/>
        </p:spPr>
        <p:txBody>
          <a:bodyPr wrap="square">
            <a:spAutoFit/>
          </a:bodyPr>
          <a:lstStyle>
            <a:defPPr>
              <a:defRPr lang="es-PE"/>
            </a:defPPr>
            <a:lvl1pPr>
              <a:defRPr b="1" i="0" u="none" strike="noStrike" baseline="0">
                <a:solidFill>
                  <a:srgbClr val="0F4761"/>
                </a:solidFill>
                <a:latin typeface="Book Antiqua" panose="02040602050305030304" pitchFamily="18" charset="0"/>
              </a:defRPr>
            </a:lvl1pPr>
          </a:lstStyle>
          <a:p>
            <a:r>
              <a:rPr lang="es-PE" dirty="0">
                <a:solidFill>
                  <a:schemeClr val="tx1"/>
                </a:solidFill>
              </a:rPr>
              <a:t>CIENCIAYTECNOLOGÍA:</a:t>
            </a:r>
          </a:p>
          <a:p>
            <a:pPr marL="285750" indent="-285750">
              <a:buFont typeface="Arial" panose="020B0604020202020204" pitchFamily="34" charset="0"/>
              <a:buChar char="•"/>
            </a:pPr>
            <a:r>
              <a:rPr lang="es-PE" b="0" dirty="0">
                <a:solidFill>
                  <a:schemeClr val="tx1"/>
                </a:solidFill>
              </a:rPr>
              <a:t>Indaga mediante métodos científicos para construir conocimientos.</a:t>
            </a:r>
          </a:p>
          <a:p>
            <a:pPr marL="285750" indent="-285750" algn="just">
              <a:buFont typeface="Arial" panose="020B0604020202020204" pitchFamily="34" charset="0"/>
              <a:buChar char="•"/>
            </a:pPr>
            <a:r>
              <a:rPr lang="es-PE" b="0" dirty="0">
                <a:solidFill>
                  <a:schemeClr val="tx1"/>
                </a:solidFill>
              </a:rPr>
              <a:t>Explica el mundo físico basándose en conocimientos sobre los seres vivos, materia y energía, biodiversidad, Tierra y universo</a:t>
            </a:r>
          </a:p>
        </p:txBody>
      </p:sp>
      <p:sp>
        <p:nvSpPr>
          <p:cNvPr id="11" name="CuadroTexto 10">
            <a:extLst>
              <a:ext uri="{FF2B5EF4-FFF2-40B4-BE49-F238E27FC236}">
                <a16:creationId xmlns:a16="http://schemas.microsoft.com/office/drawing/2014/main" id="{A1237F2C-3AD1-A038-F331-88D35B638642}"/>
              </a:ext>
            </a:extLst>
          </p:cNvPr>
          <p:cNvSpPr txBox="1"/>
          <p:nvPr/>
        </p:nvSpPr>
        <p:spPr>
          <a:xfrm>
            <a:off x="6794792" y="4170527"/>
            <a:ext cx="4796414" cy="2031325"/>
          </a:xfrm>
          <a:prstGeom prst="rect">
            <a:avLst/>
          </a:prstGeom>
          <a:noFill/>
        </p:spPr>
        <p:txBody>
          <a:bodyPr wrap="square">
            <a:spAutoFit/>
          </a:bodyPr>
          <a:lstStyle>
            <a:defPPr>
              <a:defRPr lang="es-PE"/>
            </a:defPPr>
            <a:lvl1pPr>
              <a:defRPr b="1" i="0" u="none" strike="noStrike" baseline="0">
                <a:solidFill>
                  <a:srgbClr val="0F4761"/>
                </a:solidFill>
                <a:latin typeface="Book Antiqua" panose="02040602050305030304" pitchFamily="18" charset="0"/>
              </a:defRPr>
            </a:lvl1pPr>
          </a:lstStyle>
          <a:p>
            <a:r>
              <a:rPr lang="es-PE" dirty="0">
                <a:solidFill>
                  <a:schemeClr val="tx1"/>
                </a:solidFill>
              </a:rPr>
              <a:t>SE DESENVUELVE EN LOS ENTORNOS VIRTUALES GENERADOS POR LAS TIC:</a:t>
            </a:r>
          </a:p>
          <a:p>
            <a:pPr marL="285750" indent="-285750" algn="just">
              <a:buFont typeface="Arial" panose="020B0604020202020204" pitchFamily="34" charset="0"/>
              <a:buChar char="•"/>
            </a:pPr>
            <a:r>
              <a:rPr lang="es-PE" b="0" dirty="0">
                <a:solidFill>
                  <a:schemeClr val="tx1"/>
                </a:solidFill>
              </a:rPr>
              <a:t>Personaliza entornos virtuales.</a:t>
            </a:r>
          </a:p>
          <a:p>
            <a:pPr marL="285750" indent="-285750" algn="just">
              <a:buFont typeface="Arial" panose="020B0604020202020204" pitchFamily="34" charset="0"/>
              <a:buChar char="•"/>
            </a:pPr>
            <a:r>
              <a:rPr lang="es-PE" b="0" dirty="0">
                <a:solidFill>
                  <a:schemeClr val="tx1"/>
                </a:solidFill>
              </a:rPr>
              <a:t>Gestiona información del entorno virtual.</a:t>
            </a:r>
          </a:p>
          <a:p>
            <a:pPr marL="285750" indent="-285750" algn="just">
              <a:buFont typeface="Arial" panose="020B0604020202020204" pitchFamily="34" charset="0"/>
              <a:buChar char="•"/>
            </a:pPr>
            <a:r>
              <a:rPr lang="es-PE" b="0" dirty="0">
                <a:solidFill>
                  <a:schemeClr val="tx1"/>
                </a:solidFill>
              </a:rPr>
              <a:t>Interactúa en entornos virtuales.</a:t>
            </a:r>
          </a:p>
          <a:p>
            <a:pPr marL="285750" indent="-285750" algn="just">
              <a:buFont typeface="Arial" panose="020B0604020202020204" pitchFamily="34" charset="0"/>
              <a:buChar char="•"/>
            </a:pPr>
            <a:r>
              <a:rPr lang="es-PE" b="0" dirty="0">
                <a:solidFill>
                  <a:schemeClr val="tx1"/>
                </a:solidFill>
              </a:rPr>
              <a:t>Crea objetos virtuales en diversos formatos.</a:t>
            </a:r>
          </a:p>
        </p:txBody>
      </p:sp>
      <p:sp>
        <p:nvSpPr>
          <p:cNvPr id="12" name="CuadroTexto 11">
            <a:extLst>
              <a:ext uri="{FF2B5EF4-FFF2-40B4-BE49-F238E27FC236}">
                <a16:creationId xmlns:a16="http://schemas.microsoft.com/office/drawing/2014/main" id="{3C7ACA8B-A02B-0E4D-83C6-6887CEF4B02D}"/>
              </a:ext>
            </a:extLst>
          </p:cNvPr>
          <p:cNvSpPr txBox="1"/>
          <p:nvPr/>
        </p:nvSpPr>
        <p:spPr>
          <a:xfrm>
            <a:off x="733530" y="5308281"/>
            <a:ext cx="5469652" cy="1200329"/>
          </a:xfrm>
          <a:prstGeom prst="rect">
            <a:avLst/>
          </a:prstGeom>
          <a:noFill/>
        </p:spPr>
        <p:txBody>
          <a:bodyPr wrap="square">
            <a:spAutoFit/>
          </a:bodyPr>
          <a:lstStyle>
            <a:defPPr>
              <a:defRPr lang="es-PE"/>
            </a:defPPr>
            <a:lvl1pPr>
              <a:defRPr b="1" i="0" u="none" strike="noStrike" baseline="0">
                <a:solidFill>
                  <a:srgbClr val="0F4761"/>
                </a:solidFill>
                <a:latin typeface="Book Antiqua" panose="02040602050305030304" pitchFamily="18" charset="0"/>
              </a:defRPr>
            </a:lvl1pPr>
          </a:lstStyle>
          <a:p>
            <a:pPr algn="just"/>
            <a:r>
              <a:rPr lang="es-PE" dirty="0">
                <a:solidFill>
                  <a:schemeClr val="tx1"/>
                </a:solidFill>
              </a:rPr>
              <a:t>MATEMÁTICA:</a:t>
            </a:r>
          </a:p>
          <a:p>
            <a:pPr marL="285750" indent="-285750" algn="just">
              <a:buFont typeface="Arial" panose="020B0604020202020204" pitchFamily="34" charset="0"/>
              <a:buChar char="•"/>
            </a:pPr>
            <a:r>
              <a:rPr lang="es-PE" b="0" dirty="0">
                <a:solidFill>
                  <a:schemeClr val="tx1"/>
                </a:solidFill>
              </a:rPr>
              <a:t>Resuelve problemas de Cantidad.</a:t>
            </a:r>
          </a:p>
          <a:p>
            <a:pPr marL="285750" indent="-285750" algn="just">
              <a:buFont typeface="Arial" panose="020B0604020202020204" pitchFamily="34" charset="0"/>
              <a:buChar char="•"/>
            </a:pPr>
            <a:r>
              <a:rPr lang="es-PE" b="0" dirty="0">
                <a:solidFill>
                  <a:schemeClr val="tx1"/>
                </a:solidFill>
              </a:rPr>
              <a:t>Resuelve problemas de gestión de datos e incertidumbre.</a:t>
            </a:r>
          </a:p>
        </p:txBody>
      </p:sp>
    </p:spTree>
    <p:extLst>
      <p:ext uri="{BB962C8B-B14F-4D97-AF65-F5344CB8AC3E}">
        <p14:creationId xmlns:p14="http://schemas.microsoft.com/office/powerpoint/2010/main" val="678990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1134CA-D895-110C-2E42-6CCDB757B631}"/>
              </a:ext>
            </a:extLst>
          </p:cNvPr>
          <p:cNvSpPr>
            <a:spLocks noGrp="1"/>
          </p:cNvSpPr>
          <p:nvPr>
            <p:ph type="title"/>
          </p:nvPr>
        </p:nvSpPr>
        <p:spPr>
          <a:xfrm>
            <a:off x="1422079" y="1338362"/>
            <a:ext cx="5257800" cy="740356"/>
          </a:xfrm>
        </p:spPr>
        <p:txBody>
          <a:bodyPr>
            <a:normAutofit/>
          </a:bodyPr>
          <a:lstStyle/>
          <a:p>
            <a:r>
              <a:rPr lang="es-PE" sz="2800" b="1" dirty="0">
                <a:ln w="0"/>
                <a:solidFill>
                  <a:srgbClr val="0B4049"/>
                </a:solidFill>
                <a:effectLst>
                  <a:outerShdw blurRad="38100" dist="25400" dir="5400000" algn="ctr" rotWithShape="0">
                    <a:srgbClr val="6E747A">
                      <a:alpha val="43000"/>
                    </a:srgbClr>
                  </a:outerShdw>
                </a:effectLst>
                <a:latin typeface="Book Antiqua" panose="02040602050305030304" pitchFamily="18" charset="0"/>
              </a:rPr>
              <a:t>¿Qué es la competencia?</a:t>
            </a:r>
          </a:p>
        </p:txBody>
      </p:sp>
      <p:sp>
        <p:nvSpPr>
          <p:cNvPr id="5" name="Rectángulo: esquinas redondeadas 4">
            <a:extLst>
              <a:ext uri="{FF2B5EF4-FFF2-40B4-BE49-F238E27FC236}">
                <a16:creationId xmlns:a16="http://schemas.microsoft.com/office/drawing/2014/main" id="{18FFC7ED-5023-655E-F959-B5269278575F}"/>
              </a:ext>
            </a:extLst>
          </p:cNvPr>
          <p:cNvSpPr/>
          <p:nvPr/>
        </p:nvSpPr>
        <p:spPr>
          <a:xfrm>
            <a:off x="956187" y="2339833"/>
            <a:ext cx="6135329" cy="2934929"/>
          </a:xfrm>
          <a:prstGeom prst="roundRect">
            <a:avLst/>
          </a:prstGeom>
          <a:solidFill>
            <a:schemeClr val="bg1"/>
          </a:solidFill>
          <a:effectLst>
            <a:glow rad="2286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400" b="1" i="0" u="none" strike="noStrike" cap="none" dirty="0">
                <a:solidFill>
                  <a:schemeClr val="tx1"/>
                </a:solidFill>
                <a:latin typeface="Book Antiqua" panose="02040602050305030304" pitchFamily="18" charset="0"/>
                <a:ea typeface="Arial"/>
                <a:cs typeface="Arial"/>
                <a:sym typeface="Arial"/>
              </a:rPr>
              <a:t>La competencia es la facultad que tiene una persona de combinar un conjunto de capacidades a fin de lograr un propósito específico en una situación determinada, actuando de manera pertinente y con sentido ético.</a:t>
            </a:r>
            <a:endParaRPr lang="es-ES" sz="2400" b="1" dirty="0">
              <a:solidFill>
                <a:schemeClr val="tx1"/>
              </a:solidFill>
              <a:latin typeface="Book Antiqua" panose="02040602050305030304" pitchFamily="18" charset="0"/>
            </a:endParaRPr>
          </a:p>
        </p:txBody>
      </p:sp>
      <p:sp>
        <p:nvSpPr>
          <p:cNvPr id="3" name="CuadroTexto 2">
            <a:extLst>
              <a:ext uri="{FF2B5EF4-FFF2-40B4-BE49-F238E27FC236}">
                <a16:creationId xmlns:a16="http://schemas.microsoft.com/office/drawing/2014/main" id="{12CAF34D-0C6E-02E6-04BC-FB62805CFB1D}"/>
              </a:ext>
            </a:extLst>
          </p:cNvPr>
          <p:cNvSpPr txBox="1"/>
          <p:nvPr/>
        </p:nvSpPr>
        <p:spPr>
          <a:xfrm>
            <a:off x="0" y="0"/>
            <a:ext cx="12192000" cy="584775"/>
          </a:xfrm>
          <a:prstGeom prst="rect">
            <a:avLst/>
          </a:prstGeom>
          <a:solidFill>
            <a:srgbClr val="0B4049"/>
          </a:solidFill>
        </p:spPr>
        <p:txBody>
          <a:bodyPr wrap="square">
            <a:spAutoFit/>
          </a:bodyPr>
          <a:lstStyle/>
          <a:p>
            <a:pPr algn="ctr"/>
            <a:r>
              <a:rPr lang="es-PE" sz="3200" b="1" dirty="0">
                <a:solidFill>
                  <a:schemeClr val="bg1"/>
                </a:solidFill>
              </a:rPr>
              <a:t>Analizamos y respondemos a la situación</a:t>
            </a:r>
          </a:p>
        </p:txBody>
      </p:sp>
      <p:pic>
        <p:nvPicPr>
          <p:cNvPr id="7" name="Imagen 6">
            <a:extLst>
              <a:ext uri="{FF2B5EF4-FFF2-40B4-BE49-F238E27FC236}">
                <a16:creationId xmlns:a16="http://schemas.microsoft.com/office/drawing/2014/main" id="{5041BFE1-4AE2-46D4-9E8E-E9685F456753}"/>
              </a:ext>
            </a:extLst>
          </p:cNvPr>
          <p:cNvPicPr>
            <a:picLocks noChangeAspect="1"/>
          </p:cNvPicPr>
          <p:nvPr/>
        </p:nvPicPr>
        <p:blipFill>
          <a:blip r:embed="rId2"/>
          <a:stretch>
            <a:fillRect/>
          </a:stretch>
        </p:blipFill>
        <p:spPr>
          <a:xfrm>
            <a:off x="7573009" y="584775"/>
            <a:ext cx="4618991" cy="6273225"/>
          </a:xfrm>
          <a:prstGeom prst="rect">
            <a:avLst/>
          </a:prstGeom>
        </p:spPr>
      </p:pic>
    </p:spTree>
    <p:extLst>
      <p:ext uri="{BB962C8B-B14F-4D97-AF65-F5344CB8AC3E}">
        <p14:creationId xmlns:p14="http://schemas.microsoft.com/office/powerpoint/2010/main" val="17556272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2196</Words>
  <Application>Microsoft Office PowerPoint</Application>
  <PresentationFormat>Panorámica</PresentationFormat>
  <Paragraphs>180</Paragraphs>
  <Slides>17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Arial</vt:lpstr>
      <vt:lpstr>Arial Narrow</vt:lpstr>
      <vt:lpstr>Bahnschrift SemiBold SemiConden</vt:lpstr>
      <vt:lpstr>Book Antiqua</vt:lpstr>
      <vt:lpstr>Calibri</vt:lpstr>
      <vt:lpstr>Calibri Light</vt:lpstr>
      <vt:lpstr>Tema de Office</vt:lpstr>
      <vt:lpstr>Presentación de PowerPoint</vt:lpstr>
      <vt:lpstr>Presentación de PowerPoint</vt:lpstr>
      <vt:lpstr>Observemos los videos</vt:lpstr>
      <vt:lpstr>Presentación de PowerPoint</vt:lpstr>
      <vt:lpstr>Presentación de PowerPoint</vt:lpstr>
      <vt:lpstr>Presentación de PowerPoint</vt:lpstr>
      <vt:lpstr>Presentación de PowerPoint</vt:lpstr>
      <vt:lpstr>Presentación de PowerPoint</vt:lpstr>
      <vt:lpstr>¿Qué es la competencia?</vt:lpstr>
      <vt:lpstr>Proceso circular de la acción competente</vt:lpstr>
      <vt:lpstr>¿Cuál es el propósito del actuar competente?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Atoccsa Aparicio</dc:creator>
  <cp:lastModifiedBy>danielo gonzales</cp:lastModifiedBy>
  <cp:revision>26</cp:revision>
  <dcterms:created xsi:type="dcterms:W3CDTF">2025-07-31T01:42:21Z</dcterms:created>
  <dcterms:modified xsi:type="dcterms:W3CDTF">2025-08-02T01:42:13Z</dcterms:modified>
</cp:coreProperties>
</file>