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media/image5.jpg" ContentType="image/jpg"/>
  <Override PartName="/ppt/media/image6.jpg" ContentType="image/jpg"/>
  <Override PartName="/ppt/media/image7.jpg" ContentType="image/jpg"/>
  <Override PartName="/ppt/media/image9.jpg" ContentType="image/jpg"/>
  <Override PartName="/ppt/media/image10.jpg" ContentType="image/jpg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36" r:id="rId2"/>
    <p:sldId id="349" r:id="rId3"/>
    <p:sldId id="350" r:id="rId4"/>
    <p:sldId id="348" r:id="rId5"/>
    <p:sldId id="259" r:id="rId6"/>
    <p:sldId id="260" r:id="rId7"/>
    <p:sldId id="262" r:id="rId8"/>
    <p:sldId id="346" r:id="rId9"/>
    <p:sldId id="347" r:id="rId10"/>
    <p:sldId id="351" r:id="rId11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965F"/>
    <a:srgbClr val="0B965F"/>
    <a:srgbClr val="0B4049"/>
    <a:srgbClr val="4DC58D"/>
    <a:srgbClr val="A5D6E8"/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816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B16F60-64AD-4FAA-B909-0251D2A328E2}" type="doc">
      <dgm:prSet loTypeId="urn:microsoft.com/office/officeart/2009/layout/CircleArrowProcess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ES"/>
        </a:p>
      </dgm:t>
    </dgm:pt>
    <dgm:pt modelId="{4BB56475-2A4E-47CE-AB05-843816A1FF33}">
      <dgm:prSet phldrT="[Texto]" custT="1"/>
      <dgm:spPr/>
      <dgm:t>
        <a:bodyPr/>
        <a:lstStyle/>
        <a:p>
          <a:r>
            <a:rPr lang="es-ES" sz="1800" b="1" dirty="0"/>
            <a:t>¿Qué se espera que logre el estudiante?</a:t>
          </a:r>
        </a:p>
      </dgm:t>
    </dgm:pt>
    <dgm:pt modelId="{6BE587EE-4D8A-480B-BB18-4DD153ABA1BC}" type="parTrans" cxnId="{2A73E175-CE72-4F57-85B8-502057940571}">
      <dgm:prSet/>
      <dgm:spPr/>
      <dgm:t>
        <a:bodyPr/>
        <a:lstStyle/>
        <a:p>
          <a:endParaRPr lang="es-ES"/>
        </a:p>
      </dgm:t>
    </dgm:pt>
    <dgm:pt modelId="{A5EFA1AE-80A1-4889-A2DB-A1E95959CAE7}" type="sibTrans" cxnId="{2A73E175-CE72-4F57-85B8-502057940571}">
      <dgm:prSet/>
      <dgm:spPr/>
      <dgm:t>
        <a:bodyPr/>
        <a:lstStyle/>
        <a:p>
          <a:endParaRPr lang="es-ES"/>
        </a:p>
      </dgm:t>
    </dgm:pt>
    <dgm:pt modelId="{ABE49E4C-E4E9-4A32-B3AF-3579FFD7454C}">
      <dgm:prSet phldrT="[Texto]" custT="1"/>
      <dgm:spPr/>
      <dgm:t>
        <a:bodyPr/>
        <a:lstStyle/>
        <a:p>
          <a:r>
            <a:rPr lang="es-ES" sz="1800" b="1" dirty="0"/>
            <a:t>¿Qué sabe hacer o qué ha aprendido?</a:t>
          </a:r>
        </a:p>
      </dgm:t>
    </dgm:pt>
    <dgm:pt modelId="{EE719C6E-8842-4689-9498-689DFE637182}" type="parTrans" cxnId="{FA1C07EB-C3BD-4EA1-875F-95F03138F8E8}">
      <dgm:prSet/>
      <dgm:spPr/>
      <dgm:t>
        <a:bodyPr/>
        <a:lstStyle/>
        <a:p>
          <a:endParaRPr lang="es-ES"/>
        </a:p>
      </dgm:t>
    </dgm:pt>
    <dgm:pt modelId="{6953F3E8-C1BD-43E9-9995-0E5476AFC517}" type="sibTrans" cxnId="{FA1C07EB-C3BD-4EA1-875F-95F03138F8E8}">
      <dgm:prSet/>
      <dgm:spPr/>
      <dgm:t>
        <a:bodyPr/>
        <a:lstStyle/>
        <a:p>
          <a:endParaRPr lang="es-ES"/>
        </a:p>
      </dgm:t>
    </dgm:pt>
    <dgm:pt modelId="{12F838AE-F771-4FC6-B26C-87A91C62760E}">
      <dgm:prSet phldrT="[Texto]" custT="1"/>
      <dgm:spPr/>
      <dgm:t>
        <a:bodyPr/>
        <a:lstStyle/>
        <a:p>
          <a:r>
            <a:rPr lang="es-ES" sz="1800" b="1" dirty="0"/>
            <a:t>¿Qué debe hacer para seguir aprendiendo?</a:t>
          </a:r>
        </a:p>
      </dgm:t>
    </dgm:pt>
    <dgm:pt modelId="{A71F8EAA-CD0E-4D15-941E-5559FE1C36AC}" type="parTrans" cxnId="{A15C2D96-8828-4D64-AFF1-BA3E46C4C33B}">
      <dgm:prSet/>
      <dgm:spPr/>
      <dgm:t>
        <a:bodyPr/>
        <a:lstStyle/>
        <a:p>
          <a:endParaRPr lang="es-ES"/>
        </a:p>
      </dgm:t>
    </dgm:pt>
    <dgm:pt modelId="{58CEF794-FFBB-46F2-A8F2-94C4CB47C10D}" type="sibTrans" cxnId="{A15C2D96-8828-4D64-AFF1-BA3E46C4C33B}">
      <dgm:prSet/>
      <dgm:spPr/>
      <dgm:t>
        <a:bodyPr/>
        <a:lstStyle/>
        <a:p>
          <a:endParaRPr lang="es-ES"/>
        </a:p>
      </dgm:t>
    </dgm:pt>
    <dgm:pt modelId="{261B8A9B-1A6F-4278-BD0E-42C5183732E0}" type="pres">
      <dgm:prSet presAssocID="{00B16F60-64AD-4FAA-B909-0251D2A328E2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4FCEF515-2F15-4110-AB66-232D2D3B1CEC}" type="pres">
      <dgm:prSet presAssocID="{4BB56475-2A4E-47CE-AB05-843816A1FF33}" presName="Accent1" presStyleCnt="0"/>
      <dgm:spPr/>
    </dgm:pt>
    <dgm:pt modelId="{055DA931-DFE8-4181-8E0E-1F673B021398}" type="pres">
      <dgm:prSet presAssocID="{4BB56475-2A4E-47CE-AB05-843816A1FF33}" presName="Accent" presStyleLbl="node1" presStyleIdx="0" presStyleCnt="3" custScaleX="138802" custScaleY="139878" custLinFactNeighborY="-18074"/>
      <dgm:spPr/>
    </dgm:pt>
    <dgm:pt modelId="{2CF3425C-6E33-4518-9791-B06768EA31E2}" type="pres">
      <dgm:prSet presAssocID="{4BB56475-2A4E-47CE-AB05-843816A1FF33}" presName="Parent1" presStyleLbl="revTx" presStyleIdx="0" presStyleCnt="3" custScaleX="162982" custScaleY="286893" custLinFactNeighborX="1818" custLinFactNeighborY="-85412">
        <dgm:presLayoutVars>
          <dgm:chMax val="1"/>
          <dgm:chPref val="1"/>
          <dgm:bulletEnabled val="1"/>
        </dgm:presLayoutVars>
      </dgm:prSet>
      <dgm:spPr/>
    </dgm:pt>
    <dgm:pt modelId="{F0CBC188-FA24-4795-9A2F-2BD9E252E578}" type="pres">
      <dgm:prSet presAssocID="{ABE49E4C-E4E9-4A32-B3AF-3579FFD7454C}" presName="Accent2" presStyleCnt="0"/>
      <dgm:spPr/>
    </dgm:pt>
    <dgm:pt modelId="{9CE48E19-C3B6-4625-BB20-48450D2A7AFC}" type="pres">
      <dgm:prSet presAssocID="{ABE49E4C-E4E9-4A32-B3AF-3579FFD7454C}" presName="Accent" presStyleLbl="node1" presStyleIdx="1" presStyleCnt="3" custScaleX="138545" custScaleY="141833"/>
      <dgm:spPr/>
    </dgm:pt>
    <dgm:pt modelId="{30D075D3-6FEA-4639-9165-C9435599C974}" type="pres">
      <dgm:prSet presAssocID="{ABE49E4C-E4E9-4A32-B3AF-3579FFD7454C}" presName="Parent2" presStyleLbl="revTx" presStyleIdx="1" presStyleCnt="3" custScaleX="164845" custScaleY="202473">
        <dgm:presLayoutVars>
          <dgm:chMax val="1"/>
          <dgm:chPref val="1"/>
          <dgm:bulletEnabled val="1"/>
        </dgm:presLayoutVars>
      </dgm:prSet>
      <dgm:spPr/>
    </dgm:pt>
    <dgm:pt modelId="{43890123-4F07-4530-A9BA-1409BA6160FE}" type="pres">
      <dgm:prSet presAssocID="{12F838AE-F771-4FC6-B26C-87A91C62760E}" presName="Accent3" presStyleCnt="0"/>
      <dgm:spPr/>
    </dgm:pt>
    <dgm:pt modelId="{C3E787FF-E429-4868-BC3C-2411AB105755}" type="pres">
      <dgm:prSet presAssocID="{12F838AE-F771-4FC6-B26C-87A91C62760E}" presName="Accent" presStyleLbl="node1" presStyleIdx="2" presStyleCnt="3" custScaleX="122958" custScaleY="127085" custLinFactNeighborX="1315" custLinFactNeighborY="24975"/>
      <dgm:spPr/>
    </dgm:pt>
    <dgm:pt modelId="{C3A32196-DFE6-4178-9BB0-FD84946013A1}" type="pres">
      <dgm:prSet presAssocID="{12F838AE-F771-4FC6-B26C-87A91C62760E}" presName="Parent3" presStyleLbl="revTx" presStyleIdx="2" presStyleCnt="3" custScaleX="158012" custScaleY="194221" custLinFactNeighborY="77278">
        <dgm:presLayoutVars>
          <dgm:chMax val="1"/>
          <dgm:chPref val="1"/>
          <dgm:bulletEnabled val="1"/>
        </dgm:presLayoutVars>
      </dgm:prSet>
      <dgm:spPr/>
    </dgm:pt>
  </dgm:ptLst>
  <dgm:cxnLst>
    <dgm:cxn modelId="{2A73E175-CE72-4F57-85B8-502057940571}" srcId="{00B16F60-64AD-4FAA-B909-0251D2A328E2}" destId="{4BB56475-2A4E-47CE-AB05-843816A1FF33}" srcOrd="0" destOrd="0" parTransId="{6BE587EE-4D8A-480B-BB18-4DD153ABA1BC}" sibTransId="{A5EFA1AE-80A1-4889-A2DB-A1E95959CAE7}"/>
    <dgm:cxn modelId="{F068FC7A-7B2F-4C45-99BD-704B630986DC}" type="presOf" srcId="{00B16F60-64AD-4FAA-B909-0251D2A328E2}" destId="{261B8A9B-1A6F-4278-BD0E-42C5183732E0}" srcOrd="0" destOrd="0" presId="urn:microsoft.com/office/officeart/2009/layout/CircleArrowProcess"/>
    <dgm:cxn modelId="{A15C2D96-8828-4D64-AFF1-BA3E46C4C33B}" srcId="{00B16F60-64AD-4FAA-B909-0251D2A328E2}" destId="{12F838AE-F771-4FC6-B26C-87A91C62760E}" srcOrd="2" destOrd="0" parTransId="{A71F8EAA-CD0E-4D15-941E-5559FE1C36AC}" sibTransId="{58CEF794-FFBB-46F2-A8F2-94C4CB47C10D}"/>
    <dgm:cxn modelId="{FCEB3AAC-9A8C-472E-A8D9-DA854C432C8A}" type="presOf" srcId="{ABE49E4C-E4E9-4A32-B3AF-3579FFD7454C}" destId="{30D075D3-6FEA-4639-9165-C9435599C974}" srcOrd="0" destOrd="0" presId="urn:microsoft.com/office/officeart/2009/layout/CircleArrowProcess"/>
    <dgm:cxn modelId="{54DB0BDA-3F44-47E4-AA8C-C98C3EAC236C}" type="presOf" srcId="{4BB56475-2A4E-47CE-AB05-843816A1FF33}" destId="{2CF3425C-6E33-4518-9791-B06768EA31E2}" srcOrd="0" destOrd="0" presId="urn:microsoft.com/office/officeart/2009/layout/CircleArrowProcess"/>
    <dgm:cxn modelId="{8DBD27DC-3012-4A41-8876-653866637004}" type="presOf" srcId="{12F838AE-F771-4FC6-B26C-87A91C62760E}" destId="{C3A32196-DFE6-4178-9BB0-FD84946013A1}" srcOrd="0" destOrd="0" presId="urn:microsoft.com/office/officeart/2009/layout/CircleArrowProcess"/>
    <dgm:cxn modelId="{FA1C07EB-C3BD-4EA1-875F-95F03138F8E8}" srcId="{00B16F60-64AD-4FAA-B909-0251D2A328E2}" destId="{ABE49E4C-E4E9-4A32-B3AF-3579FFD7454C}" srcOrd="1" destOrd="0" parTransId="{EE719C6E-8842-4689-9498-689DFE637182}" sibTransId="{6953F3E8-C1BD-43E9-9995-0E5476AFC517}"/>
    <dgm:cxn modelId="{6B1A932F-3EC2-469B-A391-BAC18AF507D8}" type="presParOf" srcId="{261B8A9B-1A6F-4278-BD0E-42C5183732E0}" destId="{4FCEF515-2F15-4110-AB66-232D2D3B1CEC}" srcOrd="0" destOrd="0" presId="urn:microsoft.com/office/officeart/2009/layout/CircleArrowProcess"/>
    <dgm:cxn modelId="{86147AF8-3E63-4936-B390-68ECFAF33E60}" type="presParOf" srcId="{4FCEF515-2F15-4110-AB66-232D2D3B1CEC}" destId="{055DA931-DFE8-4181-8E0E-1F673B021398}" srcOrd="0" destOrd="0" presId="urn:microsoft.com/office/officeart/2009/layout/CircleArrowProcess"/>
    <dgm:cxn modelId="{2F0E8D16-D42F-4B2D-A93B-2DEA621D0CB8}" type="presParOf" srcId="{261B8A9B-1A6F-4278-BD0E-42C5183732E0}" destId="{2CF3425C-6E33-4518-9791-B06768EA31E2}" srcOrd="1" destOrd="0" presId="urn:microsoft.com/office/officeart/2009/layout/CircleArrowProcess"/>
    <dgm:cxn modelId="{027E9E73-A8A0-4467-9734-4456C20A82EB}" type="presParOf" srcId="{261B8A9B-1A6F-4278-BD0E-42C5183732E0}" destId="{F0CBC188-FA24-4795-9A2F-2BD9E252E578}" srcOrd="2" destOrd="0" presId="urn:microsoft.com/office/officeart/2009/layout/CircleArrowProcess"/>
    <dgm:cxn modelId="{D543F65F-A54F-470E-B731-E5C57B3CA6D9}" type="presParOf" srcId="{F0CBC188-FA24-4795-9A2F-2BD9E252E578}" destId="{9CE48E19-C3B6-4625-BB20-48450D2A7AFC}" srcOrd="0" destOrd="0" presId="urn:microsoft.com/office/officeart/2009/layout/CircleArrowProcess"/>
    <dgm:cxn modelId="{E933A72B-5DA0-491B-A772-65CE72D8E355}" type="presParOf" srcId="{261B8A9B-1A6F-4278-BD0E-42C5183732E0}" destId="{30D075D3-6FEA-4639-9165-C9435599C974}" srcOrd="3" destOrd="0" presId="urn:microsoft.com/office/officeart/2009/layout/CircleArrowProcess"/>
    <dgm:cxn modelId="{3C2F1FF6-0B5D-4C60-BC26-CA4E4AA4F4AE}" type="presParOf" srcId="{261B8A9B-1A6F-4278-BD0E-42C5183732E0}" destId="{43890123-4F07-4530-A9BA-1409BA6160FE}" srcOrd="4" destOrd="0" presId="urn:microsoft.com/office/officeart/2009/layout/CircleArrowProcess"/>
    <dgm:cxn modelId="{4D5116D9-CBDA-46C4-9314-B268D997803E}" type="presParOf" srcId="{43890123-4F07-4530-A9BA-1409BA6160FE}" destId="{C3E787FF-E429-4868-BC3C-2411AB105755}" srcOrd="0" destOrd="0" presId="urn:microsoft.com/office/officeart/2009/layout/CircleArrowProcess"/>
    <dgm:cxn modelId="{011A38F2-EB77-4D45-927B-62BE33BC3FC8}" type="presParOf" srcId="{261B8A9B-1A6F-4278-BD0E-42C5183732E0}" destId="{C3A32196-DFE6-4178-9BB0-FD84946013A1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F8D73B5-082B-434C-A27A-8F2BE70E4E52}" type="doc">
      <dgm:prSet loTypeId="urn:microsoft.com/office/officeart/2005/8/layout/vList3" loCatId="picture" qsTypeId="urn:microsoft.com/office/officeart/2005/8/quickstyle/simple3" qsCatId="simple" csTypeId="urn:microsoft.com/office/officeart/2005/8/colors/colorful1" csCatId="colorful" phldr="1"/>
      <dgm:spPr/>
    </dgm:pt>
    <dgm:pt modelId="{88541528-0509-4879-AE5A-630DAC4642DA}">
      <dgm:prSet phldrT="[Texto]" custT="1"/>
      <dgm:spPr/>
      <dgm:t>
        <a:bodyPr/>
        <a:lstStyle/>
        <a:p>
          <a:pPr algn="just">
            <a:buClrTx/>
            <a:buSzTx/>
            <a:buFontTx/>
            <a:buNone/>
          </a:pPr>
          <a:r>
            <a:rPr kumimoji="0" lang="es-ES" sz="1800" b="0" i="0" u="none" strike="noStrike" cap="none" spc="0" normalizeH="0" baseline="0" noProof="0" dirty="0">
              <a:ln/>
              <a:effectLst/>
              <a:uLnTx/>
              <a:uFillTx/>
              <a:latin typeface="Calibri" panose="020F0502020204030204"/>
              <a:ea typeface="+mn-ea"/>
              <a:cs typeface="+mn-cs"/>
            </a:rPr>
            <a:t>Comunicar y garantizar que los estudiantes comprendan lo que van a aprender, para qué, cómo y con qué criterios serán evaluados.</a:t>
          </a:r>
          <a:endParaRPr lang="es-PE" sz="1800" dirty="0"/>
        </a:p>
      </dgm:t>
    </dgm:pt>
    <dgm:pt modelId="{51188F83-2DAE-4885-A6D6-2F6C8E4127C4}" type="parTrans" cxnId="{34382FE4-165F-4B46-B4E1-301F29472104}">
      <dgm:prSet/>
      <dgm:spPr/>
      <dgm:t>
        <a:bodyPr/>
        <a:lstStyle/>
        <a:p>
          <a:pPr algn="just"/>
          <a:endParaRPr lang="es-PE" sz="2400"/>
        </a:p>
      </dgm:t>
    </dgm:pt>
    <dgm:pt modelId="{76C9DF90-C404-4BF5-A12B-911CBB1A7580}" type="sibTrans" cxnId="{34382FE4-165F-4B46-B4E1-301F29472104}">
      <dgm:prSet/>
      <dgm:spPr/>
      <dgm:t>
        <a:bodyPr/>
        <a:lstStyle/>
        <a:p>
          <a:pPr algn="just"/>
          <a:endParaRPr lang="es-PE" sz="2400"/>
        </a:p>
      </dgm:t>
    </dgm:pt>
    <dgm:pt modelId="{4837C7E2-6E00-449C-BA95-178956B6D897}">
      <dgm:prSet phldrT="[Texto]" custT="1"/>
      <dgm:spPr/>
      <dgm:t>
        <a:bodyPr/>
        <a:lstStyle/>
        <a:p>
          <a:pPr algn="just"/>
          <a:r>
            <a:rPr lang="es-ES" sz="1800" dirty="0"/>
            <a:t>Generar un clima favorable para la evaluación, es decir, promover espacios de reflexión e interacción que permitan a los estudiantes demostrar lo aprendido, así como identificar y comunicar sus logros, dificultades y errores, plantear cómo superarlos.</a:t>
          </a:r>
          <a:endParaRPr lang="es-PE" sz="1800" dirty="0"/>
        </a:p>
      </dgm:t>
    </dgm:pt>
    <dgm:pt modelId="{ED033836-94E5-42F8-A65D-D353CD9E9510}" type="parTrans" cxnId="{6D9399ED-CF63-4EEA-B8D0-D985DD866ED4}">
      <dgm:prSet/>
      <dgm:spPr/>
      <dgm:t>
        <a:bodyPr/>
        <a:lstStyle/>
        <a:p>
          <a:pPr algn="just"/>
          <a:endParaRPr lang="es-PE" sz="2400"/>
        </a:p>
      </dgm:t>
    </dgm:pt>
    <dgm:pt modelId="{168B8185-3F14-4ED9-91B3-0E77B22037D3}" type="sibTrans" cxnId="{6D9399ED-CF63-4EEA-B8D0-D985DD866ED4}">
      <dgm:prSet/>
      <dgm:spPr/>
      <dgm:t>
        <a:bodyPr/>
        <a:lstStyle/>
        <a:p>
          <a:pPr algn="just"/>
          <a:endParaRPr lang="es-PE" sz="2400"/>
        </a:p>
      </dgm:t>
    </dgm:pt>
    <dgm:pt modelId="{76AFE393-A9BC-4F71-95CA-B34E5EDA9C14}">
      <dgm:prSet phldrT="[Texto]" custT="1"/>
      <dgm:spPr/>
      <dgm:t>
        <a:bodyPr/>
        <a:lstStyle/>
        <a:p>
          <a:pPr algn="just"/>
          <a:r>
            <a:rPr lang="es-ES" sz="1800" dirty="0"/>
            <a:t>Plantear situaciones significativas retadoras, auténticas y complejas que sean posibles de alcanzar por el estudiante.</a:t>
          </a:r>
        </a:p>
      </dgm:t>
    </dgm:pt>
    <dgm:pt modelId="{1F39576F-0CD5-4357-98AD-7632C4444B24}" type="parTrans" cxnId="{7A8BCF58-1E73-4819-967A-CD581A61A4AA}">
      <dgm:prSet/>
      <dgm:spPr/>
      <dgm:t>
        <a:bodyPr/>
        <a:lstStyle/>
        <a:p>
          <a:pPr algn="just"/>
          <a:endParaRPr lang="es-PE" sz="2400"/>
        </a:p>
      </dgm:t>
    </dgm:pt>
    <dgm:pt modelId="{0617764D-0D88-452D-9B5B-16647DB40F62}" type="sibTrans" cxnId="{7A8BCF58-1E73-4819-967A-CD581A61A4AA}">
      <dgm:prSet/>
      <dgm:spPr/>
      <dgm:t>
        <a:bodyPr/>
        <a:lstStyle/>
        <a:p>
          <a:pPr algn="just"/>
          <a:endParaRPr lang="es-PE" sz="2400"/>
        </a:p>
      </dgm:t>
    </dgm:pt>
    <dgm:pt modelId="{B3BD386B-B110-45C2-A60C-3CAFE21D005A}">
      <dgm:prSet custT="1"/>
      <dgm:spPr/>
      <dgm:t>
        <a:bodyPr/>
        <a:lstStyle/>
        <a:p>
          <a:pPr algn="just"/>
          <a:r>
            <a:rPr lang="es-ES" sz="1800" dirty="0"/>
            <a:t>Formular criterios de evaluación a partir de los estándares y desempeños que se ajusten a la situación o problema a enfrentar, que estén alineados entre sí y describan la actuación correspondiente.</a:t>
          </a:r>
          <a:endParaRPr lang="es-PE" sz="1800" dirty="0"/>
        </a:p>
      </dgm:t>
    </dgm:pt>
    <dgm:pt modelId="{293F4345-B94F-43E0-A3F2-27DEA212E1F4}" type="parTrans" cxnId="{AC04892A-0574-4E4E-BF6A-0E561E5919FF}">
      <dgm:prSet/>
      <dgm:spPr/>
      <dgm:t>
        <a:bodyPr/>
        <a:lstStyle/>
        <a:p>
          <a:pPr algn="just"/>
          <a:endParaRPr lang="es-PE" sz="2400"/>
        </a:p>
      </dgm:t>
    </dgm:pt>
    <dgm:pt modelId="{E7FC32AE-FADF-4836-9A78-356571A9DC01}" type="sibTrans" cxnId="{AC04892A-0574-4E4E-BF6A-0E561E5919FF}">
      <dgm:prSet/>
      <dgm:spPr/>
      <dgm:t>
        <a:bodyPr/>
        <a:lstStyle/>
        <a:p>
          <a:pPr algn="just"/>
          <a:endParaRPr lang="es-PE" sz="2400"/>
        </a:p>
      </dgm:t>
    </dgm:pt>
    <dgm:pt modelId="{E4C5FB5B-A14E-4718-9CDC-E4C315ADC3A4}">
      <dgm:prSet custT="1"/>
      <dgm:spPr/>
      <dgm:t>
        <a:bodyPr/>
        <a:lstStyle/>
        <a:p>
          <a:pPr algn="just"/>
          <a:r>
            <a:rPr lang="es-ES" sz="1800" dirty="0"/>
            <a:t>Recoger y analizar evidencias que den cuenta del aprendizaje de los estudiantes, que permitan valorar el nivel de logro, identificar sus avances y dificultades, y generar acciones para brindarles los apoyos necesarios considerando la diversidad.</a:t>
          </a:r>
          <a:endParaRPr lang="es-PE" sz="1800" dirty="0"/>
        </a:p>
      </dgm:t>
    </dgm:pt>
    <dgm:pt modelId="{40BBA1E0-0FE0-4414-A545-0025B13E4D83}" type="parTrans" cxnId="{5DE6A006-8147-49FE-996F-DA23C3D97F13}">
      <dgm:prSet/>
      <dgm:spPr/>
      <dgm:t>
        <a:bodyPr/>
        <a:lstStyle/>
        <a:p>
          <a:pPr algn="just"/>
          <a:endParaRPr lang="es-PE" sz="2400"/>
        </a:p>
      </dgm:t>
    </dgm:pt>
    <dgm:pt modelId="{29BD4B1C-3FDC-4948-A1C1-0959B8407298}" type="sibTrans" cxnId="{5DE6A006-8147-49FE-996F-DA23C3D97F13}">
      <dgm:prSet/>
      <dgm:spPr/>
      <dgm:t>
        <a:bodyPr/>
        <a:lstStyle/>
        <a:p>
          <a:pPr algn="just"/>
          <a:endParaRPr lang="es-PE" sz="2400"/>
        </a:p>
      </dgm:t>
    </dgm:pt>
    <dgm:pt modelId="{E601057C-9E89-4941-93DD-B7CB41594BB9}">
      <dgm:prSet custT="1"/>
      <dgm:spPr/>
      <dgm:t>
        <a:bodyPr/>
        <a:lstStyle/>
        <a:p>
          <a:pPr algn="just"/>
          <a:r>
            <a:rPr lang="es-ES" sz="1800" dirty="0"/>
            <a:t>Realizar una retroalimentación eficaz identificando aciertos, errores recurrentes y los aspectos que más atención requiere.</a:t>
          </a:r>
          <a:endParaRPr lang="es-PE" sz="1800" dirty="0"/>
        </a:p>
      </dgm:t>
    </dgm:pt>
    <dgm:pt modelId="{770FC815-6591-443A-9770-A18716121DD7}" type="parTrans" cxnId="{3ADDAD86-32FF-4092-880C-975512DF4CAA}">
      <dgm:prSet/>
      <dgm:spPr/>
      <dgm:t>
        <a:bodyPr/>
        <a:lstStyle/>
        <a:p>
          <a:pPr algn="just"/>
          <a:endParaRPr lang="es-PE" sz="2400"/>
        </a:p>
      </dgm:t>
    </dgm:pt>
    <dgm:pt modelId="{1A72521B-5968-49E8-85FC-50D3539493F3}" type="sibTrans" cxnId="{3ADDAD86-32FF-4092-880C-975512DF4CAA}">
      <dgm:prSet/>
      <dgm:spPr/>
      <dgm:t>
        <a:bodyPr/>
        <a:lstStyle/>
        <a:p>
          <a:pPr algn="just"/>
          <a:endParaRPr lang="es-PE" sz="2400"/>
        </a:p>
      </dgm:t>
    </dgm:pt>
    <dgm:pt modelId="{D91B59D6-A80B-434B-9AD6-06DE022A13BF}" type="pres">
      <dgm:prSet presAssocID="{5F8D73B5-082B-434C-A27A-8F2BE70E4E52}" presName="linearFlow" presStyleCnt="0">
        <dgm:presLayoutVars>
          <dgm:dir/>
          <dgm:resizeHandles val="exact"/>
        </dgm:presLayoutVars>
      </dgm:prSet>
      <dgm:spPr/>
    </dgm:pt>
    <dgm:pt modelId="{F49D19E1-99FB-420A-AA25-66217152A742}" type="pres">
      <dgm:prSet presAssocID="{88541528-0509-4879-AE5A-630DAC4642DA}" presName="composite" presStyleCnt="0"/>
      <dgm:spPr/>
    </dgm:pt>
    <dgm:pt modelId="{24F30966-2528-4EE3-9E02-0967E47C9ED4}" type="pres">
      <dgm:prSet presAssocID="{88541528-0509-4879-AE5A-630DAC4642DA}" presName="imgShp" presStyleLbl="fgImgPlace1" presStyleIdx="0" presStyleCnt="6" custLinFactX="-100000" custLinFactNeighborX="-122451"/>
      <dgm:spPr/>
    </dgm:pt>
    <dgm:pt modelId="{53F808B4-A398-4E76-9133-0F9E6C9BF112}" type="pres">
      <dgm:prSet presAssocID="{88541528-0509-4879-AE5A-630DAC4642DA}" presName="txShp" presStyleLbl="node1" presStyleIdx="0" presStyleCnt="6" custScaleX="132211">
        <dgm:presLayoutVars>
          <dgm:bulletEnabled val="1"/>
        </dgm:presLayoutVars>
      </dgm:prSet>
      <dgm:spPr/>
    </dgm:pt>
    <dgm:pt modelId="{E388FCF3-AA34-4ADF-8A47-DA517A6F66B9}" type="pres">
      <dgm:prSet presAssocID="{76C9DF90-C404-4BF5-A12B-911CBB1A7580}" presName="spacing" presStyleCnt="0"/>
      <dgm:spPr/>
    </dgm:pt>
    <dgm:pt modelId="{6EACDBFE-A169-4ED0-A6F7-4A66EB12DE64}" type="pres">
      <dgm:prSet presAssocID="{4837C7E2-6E00-449C-BA95-178956B6D897}" presName="composite" presStyleCnt="0"/>
      <dgm:spPr/>
    </dgm:pt>
    <dgm:pt modelId="{B21C17FF-CB93-4BAD-8CA9-237F55A1E0BF}" type="pres">
      <dgm:prSet presAssocID="{4837C7E2-6E00-449C-BA95-178956B6D897}" presName="imgShp" presStyleLbl="fgImgPlace1" presStyleIdx="1" presStyleCnt="6" custLinFactX="-100000" custLinFactNeighborX="-119671" custLinFactNeighborY="2781"/>
      <dgm:spPr/>
    </dgm:pt>
    <dgm:pt modelId="{27C5CD56-CD4B-4C4B-A5A6-E0900DBA39BD}" type="pres">
      <dgm:prSet presAssocID="{4837C7E2-6E00-449C-BA95-178956B6D897}" presName="txShp" presStyleLbl="node1" presStyleIdx="1" presStyleCnt="6" custScaleX="132211">
        <dgm:presLayoutVars>
          <dgm:bulletEnabled val="1"/>
        </dgm:presLayoutVars>
      </dgm:prSet>
      <dgm:spPr/>
    </dgm:pt>
    <dgm:pt modelId="{35FA925B-C38E-47D2-9C70-A685D6D6F29C}" type="pres">
      <dgm:prSet presAssocID="{168B8185-3F14-4ED9-91B3-0E77B22037D3}" presName="spacing" presStyleCnt="0"/>
      <dgm:spPr/>
    </dgm:pt>
    <dgm:pt modelId="{976475D0-45A2-4A29-9FD5-089DCF78A110}" type="pres">
      <dgm:prSet presAssocID="{76AFE393-A9BC-4F71-95CA-B34E5EDA9C14}" presName="composite" presStyleCnt="0"/>
      <dgm:spPr/>
    </dgm:pt>
    <dgm:pt modelId="{97407E82-5A07-4C9C-A6B2-3253B4C4FB64}" type="pres">
      <dgm:prSet presAssocID="{76AFE393-A9BC-4F71-95CA-B34E5EDA9C14}" presName="imgShp" presStyleLbl="fgImgPlace1" presStyleIdx="2" presStyleCnt="6" custLinFactX="-100000" custLinFactNeighborX="-118280"/>
      <dgm:spPr/>
    </dgm:pt>
    <dgm:pt modelId="{CEFEB6C2-1D7D-4D0B-BC27-6540E370D37D}" type="pres">
      <dgm:prSet presAssocID="{76AFE393-A9BC-4F71-95CA-B34E5EDA9C14}" presName="txShp" presStyleLbl="node1" presStyleIdx="2" presStyleCnt="6" custScaleX="132211">
        <dgm:presLayoutVars>
          <dgm:bulletEnabled val="1"/>
        </dgm:presLayoutVars>
      </dgm:prSet>
      <dgm:spPr/>
    </dgm:pt>
    <dgm:pt modelId="{0111E3F5-A0F4-4792-856D-08582584DFF0}" type="pres">
      <dgm:prSet presAssocID="{0617764D-0D88-452D-9B5B-16647DB40F62}" presName="spacing" presStyleCnt="0"/>
      <dgm:spPr/>
    </dgm:pt>
    <dgm:pt modelId="{AB871989-1048-4494-A2B2-E8D10E0DB379}" type="pres">
      <dgm:prSet presAssocID="{B3BD386B-B110-45C2-A60C-3CAFE21D005A}" presName="composite" presStyleCnt="0"/>
      <dgm:spPr/>
    </dgm:pt>
    <dgm:pt modelId="{522BA8E2-9F81-48B2-A52D-18621FF09A90}" type="pres">
      <dgm:prSet presAssocID="{B3BD386B-B110-45C2-A60C-3CAFE21D005A}" presName="imgShp" presStyleLbl="fgImgPlace1" presStyleIdx="3" presStyleCnt="6" custLinFactX="-100000" custLinFactNeighborX="-121061" custLinFactNeighborY="1390"/>
      <dgm:spPr/>
    </dgm:pt>
    <dgm:pt modelId="{A5BC5BE7-DA82-48C9-8235-51B0631A57CB}" type="pres">
      <dgm:prSet presAssocID="{B3BD386B-B110-45C2-A60C-3CAFE21D005A}" presName="txShp" presStyleLbl="node1" presStyleIdx="3" presStyleCnt="6" custScaleX="132211">
        <dgm:presLayoutVars>
          <dgm:bulletEnabled val="1"/>
        </dgm:presLayoutVars>
      </dgm:prSet>
      <dgm:spPr/>
    </dgm:pt>
    <dgm:pt modelId="{6833C034-E4C2-4B94-987D-B1EBA422FB72}" type="pres">
      <dgm:prSet presAssocID="{E7FC32AE-FADF-4836-9A78-356571A9DC01}" presName="spacing" presStyleCnt="0"/>
      <dgm:spPr/>
    </dgm:pt>
    <dgm:pt modelId="{FFF3F83E-39FF-4CC1-8EEF-E91414AF1E23}" type="pres">
      <dgm:prSet presAssocID="{E4C5FB5B-A14E-4718-9CDC-E4C315ADC3A4}" presName="composite" presStyleCnt="0"/>
      <dgm:spPr/>
    </dgm:pt>
    <dgm:pt modelId="{29040A7C-ADC3-4D56-8AF9-D8EEADE004AD}" type="pres">
      <dgm:prSet presAssocID="{E4C5FB5B-A14E-4718-9CDC-E4C315ADC3A4}" presName="imgShp" presStyleLbl="fgImgPlace1" presStyleIdx="4" presStyleCnt="6" custLinFactX="-100000" custLinFactNeighborX="-123841" custLinFactNeighborY="-2781"/>
      <dgm:spPr/>
    </dgm:pt>
    <dgm:pt modelId="{26B1CAC3-F9F6-4B44-A224-70FCB05AF543}" type="pres">
      <dgm:prSet presAssocID="{E4C5FB5B-A14E-4718-9CDC-E4C315ADC3A4}" presName="txShp" presStyleLbl="node1" presStyleIdx="4" presStyleCnt="6" custScaleX="132211">
        <dgm:presLayoutVars>
          <dgm:bulletEnabled val="1"/>
        </dgm:presLayoutVars>
      </dgm:prSet>
      <dgm:spPr/>
    </dgm:pt>
    <dgm:pt modelId="{E3476E45-35A6-48DC-9838-B8FBBF5FA553}" type="pres">
      <dgm:prSet presAssocID="{29BD4B1C-3FDC-4948-A1C1-0959B8407298}" presName="spacing" presStyleCnt="0"/>
      <dgm:spPr/>
    </dgm:pt>
    <dgm:pt modelId="{73B4B0A0-F92B-432A-9FAC-7134D8F6F8D7}" type="pres">
      <dgm:prSet presAssocID="{E601057C-9E89-4941-93DD-B7CB41594BB9}" presName="composite" presStyleCnt="0"/>
      <dgm:spPr/>
    </dgm:pt>
    <dgm:pt modelId="{22BFAA0D-62CB-4EEA-853E-D4F83CB30FE1}" type="pres">
      <dgm:prSet presAssocID="{E601057C-9E89-4941-93DD-B7CB41594BB9}" presName="imgShp" presStyleLbl="fgImgPlace1" presStyleIdx="5" presStyleCnt="6" custLinFactX="-100000" custLinFactNeighborX="-119671" custLinFactNeighborY="-2498"/>
      <dgm:spPr/>
    </dgm:pt>
    <dgm:pt modelId="{90169C3D-243A-4D7B-B636-2300EE9A67BF}" type="pres">
      <dgm:prSet presAssocID="{E601057C-9E89-4941-93DD-B7CB41594BB9}" presName="txShp" presStyleLbl="node1" presStyleIdx="5" presStyleCnt="6" custScaleX="132211">
        <dgm:presLayoutVars>
          <dgm:bulletEnabled val="1"/>
        </dgm:presLayoutVars>
      </dgm:prSet>
      <dgm:spPr/>
    </dgm:pt>
  </dgm:ptLst>
  <dgm:cxnLst>
    <dgm:cxn modelId="{5DE6A006-8147-49FE-996F-DA23C3D97F13}" srcId="{5F8D73B5-082B-434C-A27A-8F2BE70E4E52}" destId="{E4C5FB5B-A14E-4718-9CDC-E4C315ADC3A4}" srcOrd="4" destOrd="0" parTransId="{40BBA1E0-0FE0-4414-A545-0025B13E4D83}" sibTransId="{29BD4B1C-3FDC-4948-A1C1-0959B8407298}"/>
    <dgm:cxn modelId="{AC04892A-0574-4E4E-BF6A-0E561E5919FF}" srcId="{5F8D73B5-082B-434C-A27A-8F2BE70E4E52}" destId="{B3BD386B-B110-45C2-A60C-3CAFE21D005A}" srcOrd="3" destOrd="0" parTransId="{293F4345-B94F-43E0-A3F2-27DEA212E1F4}" sibTransId="{E7FC32AE-FADF-4836-9A78-356571A9DC01}"/>
    <dgm:cxn modelId="{9E8B8A2D-99ED-4B77-9AB6-4099D414CC2B}" type="presOf" srcId="{76AFE393-A9BC-4F71-95CA-B34E5EDA9C14}" destId="{CEFEB6C2-1D7D-4D0B-BC27-6540E370D37D}" srcOrd="0" destOrd="0" presId="urn:microsoft.com/office/officeart/2005/8/layout/vList3"/>
    <dgm:cxn modelId="{C4F6F93C-14B7-43EF-8BA8-E139942E27B3}" type="presOf" srcId="{4837C7E2-6E00-449C-BA95-178956B6D897}" destId="{27C5CD56-CD4B-4C4B-A5A6-E0900DBA39BD}" srcOrd="0" destOrd="0" presId="urn:microsoft.com/office/officeart/2005/8/layout/vList3"/>
    <dgm:cxn modelId="{4F851F65-3D71-4CC9-9E7E-0578801AE7DD}" type="presOf" srcId="{E4C5FB5B-A14E-4718-9CDC-E4C315ADC3A4}" destId="{26B1CAC3-F9F6-4B44-A224-70FCB05AF543}" srcOrd="0" destOrd="0" presId="urn:microsoft.com/office/officeart/2005/8/layout/vList3"/>
    <dgm:cxn modelId="{CB5E004D-C3F6-43F5-AB4F-CFF08D6F768D}" type="presOf" srcId="{5F8D73B5-082B-434C-A27A-8F2BE70E4E52}" destId="{D91B59D6-A80B-434B-9AD6-06DE022A13BF}" srcOrd="0" destOrd="0" presId="urn:microsoft.com/office/officeart/2005/8/layout/vList3"/>
    <dgm:cxn modelId="{7A8BCF58-1E73-4819-967A-CD581A61A4AA}" srcId="{5F8D73B5-082B-434C-A27A-8F2BE70E4E52}" destId="{76AFE393-A9BC-4F71-95CA-B34E5EDA9C14}" srcOrd="2" destOrd="0" parTransId="{1F39576F-0CD5-4357-98AD-7632C4444B24}" sibTransId="{0617764D-0D88-452D-9B5B-16647DB40F62}"/>
    <dgm:cxn modelId="{3ADDAD86-32FF-4092-880C-975512DF4CAA}" srcId="{5F8D73B5-082B-434C-A27A-8F2BE70E4E52}" destId="{E601057C-9E89-4941-93DD-B7CB41594BB9}" srcOrd="5" destOrd="0" parTransId="{770FC815-6591-443A-9770-A18716121DD7}" sibTransId="{1A72521B-5968-49E8-85FC-50D3539493F3}"/>
    <dgm:cxn modelId="{1EC52AD7-B9BA-4A0D-A9AD-636933189331}" type="presOf" srcId="{B3BD386B-B110-45C2-A60C-3CAFE21D005A}" destId="{A5BC5BE7-DA82-48C9-8235-51B0631A57CB}" srcOrd="0" destOrd="0" presId="urn:microsoft.com/office/officeart/2005/8/layout/vList3"/>
    <dgm:cxn modelId="{30EA1ADD-1F04-47B2-9B7E-61FFEAA5CD52}" type="presOf" srcId="{E601057C-9E89-4941-93DD-B7CB41594BB9}" destId="{90169C3D-243A-4D7B-B636-2300EE9A67BF}" srcOrd="0" destOrd="0" presId="urn:microsoft.com/office/officeart/2005/8/layout/vList3"/>
    <dgm:cxn modelId="{42318ADD-6D86-4AE1-BD07-7976CF7C88FB}" type="presOf" srcId="{88541528-0509-4879-AE5A-630DAC4642DA}" destId="{53F808B4-A398-4E76-9133-0F9E6C9BF112}" srcOrd="0" destOrd="0" presId="urn:microsoft.com/office/officeart/2005/8/layout/vList3"/>
    <dgm:cxn modelId="{34382FE4-165F-4B46-B4E1-301F29472104}" srcId="{5F8D73B5-082B-434C-A27A-8F2BE70E4E52}" destId="{88541528-0509-4879-AE5A-630DAC4642DA}" srcOrd="0" destOrd="0" parTransId="{51188F83-2DAE-4885-A6D6-2F6C8E4127C4}" sibTransId="{76C9DF90-C404-4BF5-A12B-911CBB1A7580}"/>
    <dgm:cxn modelId="{6D9399ED-CF63-4EEA-B8D0-D985DD866ED4}" srcId="{5F8D73B5-082B-434C-A27A-8F2BE70E4E52}" destId="{4837C7E2-6E00-449C-BA95-178956B6D897}" srcOrd="1" destOrd="0" parTransId="{ED033836-94E5-42F8-A65D-D353CD9E9510}" sibTransId="{168B8185-3F14-4ED9-91B3-0E77B22037D3}"/>
    <dgm:cxn modelId="{350C5A35-D033-4FCA-85AA-2B5FBB1B4901}" type="presParOf" srcId="{D91B59D6-A80B-434B-9AD6-06DE022A13BF}" destId="{F49D19E1-99FB-420A-AA25-66217152A742}" srcOrd="0" destOrd="0" presId="urn:microsoft.com/office/officeart/2005/8/layout/vList3"/>
    <dgm:cxn modelId="{6E8503E8-6823-409A-8BF1-49E5DD881F55}" type="presParOf" srcId="{F49D19E1-99FB-420A-AA25-66217152A742}" destId="{24F30966-2528-4EE3-9E02-0967E47C9ED4}" srcOrd="0" destOrd="0" presId="urn:microsoft.com/office/officeart/2005/8/layout/vList3"/>
    <dgm:cxn modelId="{48755998-8EF8-4C74-98AC-6FE64FAC55F6}" type="presParOf" srcId="{F49D19E1-99FB-420A-AA25-66217152A742}" destId="{53F808B4-A398-4E76-9133-0F9E6C9BF112}" srcOrd="1" destOrd="0" presId="urn:microsoft.com/office/officeart/2005/8/layout/vList3"/>
    <dgm:cxn modelId="{D13D4807-2317-49AB-8965-0EAB04C4ECC0}" type="presParOf" srcId="{D91B59D6-A80B-434B-9AD6-06DE022A13BF}" destId="{E388FCF3-AA34-4ADF-8A47-DA517A6F66B9}" srcOrd="1" destOrd="0" presId="urn:microsoft.com/office/officeart/2005/8/layout/vList3"/>
    <dgm:cxn modelId="{7872CB2B-C03D-45EF-A650-2C793A7839D9}" type="presParOf" srcId="{D91B59D6-A80B-434B-9AD6-06DE022A13BF}" destId="{6EACDBFE-A169-4ED0-A6F7-4A66EB12DE64}" srcOrd="2" destOrd="0" presId="urn:microsoft.com/office/officeart/2005/8/layout/vList3"/>
    <dgm:cxn modelId="{FB47F93A-A228-4BBE-B294-047784C231D0}" type="presParOf" srcId="{6EACDBFE-A169-4ED0-A6F7-4A66EB12DE64}" destId="{B21C17FF-CB93-4BAD-8CA9-237F55A1E0BF}" srcOrd="0" destOrd="0" presId="urn:microsoft.com/office/officeart/2005/8/layout/vList3"/>
    <dgm:cxn modelId="{B14DE19C-C889-46C8-AFB1-454C7C6337B9}" type="presParOf" srcId="{6EACDBFE-A169-4ED0-A6F7-4A66EB12DE64}" destId="{27C5CD56-CD4B-4C4B-A5A6-E0900DBA39BD}" srcOrd="1" destOrd="0" presId="urn:microsoft.com/office/officeart/2005/8/layout/vList3"/>
    <dgm:cxn modelId="{12177A21-979E-466C-9CC6-C3EC96143ECB}" type="presParOf" srcId="{D91B59D6-A80B-434B-9AD6-06DE022A13BF}" destId="{35FA925B-C38E-47D2-9C70-A685D6D6F29C}" srcOrd="3" destOrd="0" presId="urn:microsoft.com/office/officeart/2005/8/layout/vList3"/>
    <dgm:cxn modelId="{09CD3152-76A8-49B1-A871-B00324109289}" type="presParOf" srcId="{D91B59D6-A80B-434B-9AD6-06DE022A13BF}" destId="{976475D0-45A2-4A29-9FD5-089DCF78A110}" srcOrd="4" destOrd="0" presId="urn:microsoft.com/office/officeart/2005/8/layout/vList3"/>
    <dgm:cxn modelId="{FF9B6660-45D6-47D6-9E09-FC31E900A6B0}" type="presParOf" srcId="{976475D0-45A2-4A29-9FD5-089DCF78A110}" destId="{97407E82-5A07-4C9C-A6B2-3253B4C4FB64}" srcOrd="0" destOrd="0" presId="urn:microsoft.com/office/officeart/2005/8/layout/vList3"/>
    <dgm:cxn modelId="{382532D0-179B-4A28-A95A-808B1CB0C2B5}" type="presParOf" srcId="{976475D0-45A2-4A29-9FD5-089DCF78A110}" destId="{CEFEB6C2-1D7D-4D0B-BC27-6540E370D37D}" srcOrd="1" destOrd="0" presId="urn:microsoft.com/office/officeart/2005/8/layout/vList3"/>
    <dgm:cxn modelId="{FE2AAC5A-E170-4851-BAEA-C904B2B561D3}" type="presParOf" srcId="{D91B59D6-A80B-434B-9AD6-06DE022A13BF}" destId="{0111E3F5-A0F4-4792-856D-08582584DFF0}" srcOrd="5" destOrd="0" presId="urn:microsoft.com/office/officeart/2005/8/layout/vList3"/>
    <dgm:cxn modelId="{E0B5AC65-719E-4E8E-9AC6-DE27F7EE7E05}" type="presParOf" srcId="{D91B59D6-A80B-434B-9AD6-06DE022A13BF}" destId="{AB871989-1048-4494-A2B2-E8D10E0DB379}" srcOrd="6" destOrd="0" presId="urn:microsoft.com/office/officeart/2005/8/layout/vList3"/>
    <dgm:cxn modelId="{144F6871-9417-400C-8144-29B68B671110}" type="presParOf" srcId="{AB871989-1048-4494-A2B2-E8D10E0DB379}" destId="{522BA8E2-9F81-48B2-A52D-18621FF09A90}" srcOrd="0" destOrd="0" presId="urn:microsoft.com/office/officeart/2005/8/layout/vList3"/>
    <dgm:cxn modelId="{8D9356C7-3E8E-4DE9-A526-DC46522FDC1E}" type="presParOf" srcId="{AB871989-1048-4494-A2B2-E8D10E0DB379}" destId="{A5BC5BE7-DA82-48C9-8235-51B0631A57CB}" srcOrd="1" destOrd="0" presId="urn:microsoft.com/office/officeart/2005/8/layout/vList3"/>
    <dgm:cxn modelId="{A44E7DEC-BA87-48A7-A612-4972217FC240}" type="presParOf" srcId="{D91B59D6-A80B-434B-9AD6-06DE022A13BF}" destId="{6833C034-E4C2-4B94-987D-B1EBA422FB72}" srcOrd="7" destOrd="0" presId="urn:microsoft.com/office/officeart/2005/8/layout/vList3"/>
    <dgm:cxn modelId="{AB3E0343-E702-4807-B981-771AD0D00423}" type="presParOf" srcId="{D91B59D6-A80B-434B-9AD6-06DE022A13BF}" destId="{FFF3F83E-39FF-4CC1-8EEF-E91414AF1E23}" srcOrd="8" destOrd="0" presId="urn:microsoft.com/office/officeart/2005/8/layout/vList3"/>
    <dgm:cxn modelId="{ACE6BF9F-507C-4573-A510-086D19870A60}" type="presParOf" srcId="{FFF3F83E-39FF-4CC1-8EEF-E91414AF1E23}" destId="{29040A7C-ADC3-4D56-8AF9-D8EEADE004AD}" srcOrd="0" destOrd="0" presId="urn:microsoft.com/office/officeart/2005/8/layout/vList3"/>
    <dgm:cxn modelId="{ACF70FFD-0E6D-460C-A6D1-0FCB1E79DB0D}" type="presParOf" srcId="{FFF3F83E-39FF-4CC1-8EEF-E91414AF1E23}" destId="{26B1CAC3-F9F6-4B44-A224-70FCB05AF543}" srcOrd="1" destOrd="0" presId="urn:microsoft.com/office/officeart/2005/8/layout/vList3"/>
    <dgm:cxn modelId="{A9F622BD-CAA3-470F-8C5F-DFB6E6862327}" type="presParOf" srcId="{D91B59D6-A80B-434B-9AD6-06DE022A13BF}" destId="{E3476E45-35A6-48DC-9838-B8FBBF5FA553}" srcOrd="9" destOrd="0" presId="urn:microsoft.com/office/officeart/2005/8/layout/vList3"/>
    <dgm:cxn modelId="{6C17A5B4-634C-4D67-AE33-41B96CEE3BBE}" type="presParOf" srcId="{D91B59D6-A80B-434B-9AD6-06DE022A13BF}" destId="{73B4B0A0-F92B-432A-9FAC-7134D8F6F8D7}" srcOrd="10" destOrd="0" presId="urn:microsoft.com/office/officeart/2005/8/layout/vList3"/>
    <dgm:cxn modelId="{2E91D82B-65F4-41E1-9D23-4AC22596ABA7}" type="presParOf" srcId="{73B4B0A0-F92B-432A-9FAC-7134D8F6F8D7}" destId="{22BFAA0D-62CB-4EEA-853E-D4F83CB30FE1}" srcOrd="0" destOrd="0" presId="urn:microsoft.com/office/officeart/2005/8/layout/vList3"/>
    <dgm:cxn modelId="{3B5F8ADA-DA16-40D4-9F85-A573961E5D5A}" type="presParOf" srcId="{73B4B0A0-F92B-432A-9FAC-7134D8F6F8D7}" destId="{90169C3D-243A-4D7B-B636-2300EE9A67BF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5DA931-DFE8-4181-8E0E-1F673B021398}">
      <dsp:nvSpPr>
        <dsp:cNvPr id="0" name=""/>
        <dsp:cNvSpPr/>
      </dsp:nvSpPr>
      <dsp:spPr>
        <a:xfrm>
          <a:off x="763680" y="516418"/>
          <a:ext cx="2766277" cy="2788145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F3425C-6E33-4518-9791-B06768EA31E2}">
      <dsp:nvSpPr>
        <dsp:cNvPr id="0" name=""/>
        <dsp:cNvSpPr/>
      </dsp:nvSpPr>
      <dsp:spPr>
        <a:xfrm>
          <a:off x="1262232" y="1003601"/>
          <a:ext cx="1804949" cy="15882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/>
            <a:t>¿Qué se espera que logre el estudiante?</a:t>
          </a:r>
        </a:p>
      </dsp:txBody>
      <dsp:txXfrm>
        <a:off x="1262232" y="1003601"/>
        <a:ext cx="1804949" cy="1588222"/>
      </dsp:txXfrm>
    </dsp:sp>
    <dsp:sp modelId="{9CE48E19-C3B6-4625-BB20-48450D2A7AFC}">
      <dsp:nvSpPr>
        <dsp:cNvPr id="0" name=""/>
        <dsp:cNvSpPr/>
      </dsp:nvSpPr>
      <dsp:spPr>
        <a:xfrm>
          <a:off x="212702" y="2002479"/>
          <a:ext cx="2761155" cy="2827114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D075D3-6FEA-4639-9165-C9435599C974}">
      <dsp:nvSpPr>
        <dsp:cNvPr id="0" name=""/>
        <dsp:cNvSpPr/>
      </dsp:nvSpPr>
      <dsp:spPr>
        <a:xfrm>
          <a:off x="680489" y="2862015"/>
          <a:ext cx="1825581" cy="1120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/>
            <a:t>¿Qué sabe hacer o qué ha aprendido?</a:t>
          </a:r>
        </a:p>
      </dsp:txBody>
      <dsp:txXfrm>
        <a:off x="680489" y="2862015"/>
        <a:ext cx="1825581" cy="1120878"/>
      </dsp:txXfrm>
    </dsp:sp>
    <dsp:sp modelId="{C3E787FF-E429-4868-BC3C-2411AB105755}">
      <dsp:nvSpPr>
        <dsp:cNvPr id="0" name=""/>
        <dsp:cNvSpPr/>
      </dsp:nvSpPr>
      <dsp:spPr>
        <a:xfrm>
          <a:off x="1118148" y="3897569"/>
          <a:ext cx="2105369" cy="2176906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A32196-DFE6-4178-9BB0-FD84946013A1}">
      <dsp:nvSpPr>
        <dsp:cNvPr id="0" name=""/>
        <dsp:cNvSpPr/>
      </dsp:nvSpPr>
      <dsp:spPr>
        <a:xfrm>
          <a:off x="1272239" y="4466225"/>
          <a:ext cx="1749908" cy="10751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/>
            <a:t>¿Qué debe hacer para seguir aprendiendo?</a:t>
          </a:r>
        </a:p>
      </dsp:txBody>
      <dsp:txXfrm>
        <a:off x="1272239" y="4466225"/>
        <a:ext cx="1749908" cy="10751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F808B4-A398-4E76-9133-0F9E6C9BF112}">
      <dsp:nvSpPr>
        <dsp:cNvPr id="0" name=""/>
        <dsp:cNvSpPr/>
      </dsp:nvSpPr>
      <dsp:spPr>
        <a:xfrm rot="10800000">
          <a:off x="647904" y="1036"/>
          <a:ext cx="9431364" cy="722931"/>
        </a:xfrm>
        <a:prstGeom prst="homePlat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8793" tIns="68580" rIns="128016" bIns="6858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es-ES" sz="1800" b="0" i="0" u="none" strike="noStrike" kern="1200" cap="none" spc="0" normalizeH="0" baseline="0" noProof="0" dirty="0">
              <a:ln/>
              <a:effectLst/>
              <a:uLnTx/>
              <a:uFillTx/>
              <a:latin typeface="Calibri" panose="020F0502020204030204"/>
              <a:ea typeface="+mn-ea"/>
              <a:cs typeface="+mn-cs"/>
            </a:rPr>
            <a:t>Comunicar y garantizar que los estudiantes comprendan lo que van a aprender, para qué, cómo y con qué criterios serán evaluados.</a:t>
          </a:r>
          <a:endParaRPr lang="es-PE" sz="1800" kern="1200" dirty="0"/>
        </a:p>
      </dsp:txBody>
      <dsp:txXfrm rot="10800000">
        <a:off x="828637" y="1036"/>
        <a:ext cx="9250631" cy="722931"/>
      </dsp:txXfrm>
    </dsp:sp>
    <dsp:sp modelId="{24F30966-2528-4EE3-9E02-0967E47C9ED4}">
      <dsp:nvSpPr>
        <dsp:cNvPr id="0" name=""/>
        <dsp:cNvSpPr/>
      </dsp:nvSpPr>
      <dsp:spPr>
        <a:xfrm>
          <a:off x="0" y="1036"/>
          <a:ext cx="722931" cy="722931"/>
        </a:xfrm>
        <a:prstGeom prst="ellipse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7C5CD56-CD4B-4C4B-A5A6-E0900DBA39BD}">
      <dsp:nvSpPr>
        <dsp:cNvPr id="0" name=""/>
        <dsp:cNvSpPr/>
      </dsp:nvSpPr>
      <dsp:spPr>
        <a:xfrm rot="10800000">
          <a:off x="647904" y="939768"/>
          <a:ext cx="9431364" cy="722931"/>
        </a:xfrm>
        <a:prstGeom prst="homePlat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8793" tIns="68580" rIns="128016" bIns="6858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/>
            <a:t>Generar un clima favorable para la evaluación, es decir, promover espacios de reflexión e interacción que permitan a los estudiantes demostrar lo aprendido, así como identificar y comunicar sus logros, dificultades y errores, plantear cómo superarlos.</a:t>
          </a:r>
          <a:endParaRPr lang="es-PE" sz="1800" kern="1200" dirty="0"/>
        </a:p>
      </dsp:txBody>
      <dsp:txXfrm rot="10800000">
        <a:off x="828637" y="939768"/>
        <a:ext cx="9250631" cy="722931"/>
      </dsp:txXfrm>
    </dsp:sp>
    <dsp:sp modelId="{B21C17FF-CB93-4BAD-8CA9-237F55A1E0BF}">
      <dsp:nvSpPr>
        <dsp:cNvPr id="0" name=""/>
        <dsp:cNvSpPr/>
      </dsp:nvSpPr>
      <dsp:spPr>
        <a:xfrm>
          <a:off x="0" y="959873"/>
          <a:ext cx="722931" cy="722931"/>
        </a:xfrm>
        <a:prstGeom prst="ellipse">
          <a:avLst/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EFEB6C2-1D7D-4D0B-BC27-6540E370D37D}">
      <dsp:nvSpPr>
        <dsp:cNvPr id="0" name=""/>
        <dsp:cNvSpPr/>
      </dsp:nvSpPr>
      <dsp:spPr>
        <a:xfrm rot="10800000">
          <a:off x="647904" y="1878501"/>
          <a:ext cx="9431364" cy="722931"/>
        </a:xfrm>
        <a:prstGeom prst="homePlat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8793" tIns="68580" rIns="128016" bIns="6858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/>
            <a:t>Plantear situaciones significativas retadoras, auténticas y complejas que sean posibles de alcanzar por el estudiante.</a:t>
          </a:r>
        </a:p>
      </dsp:txBody>
      <dsp:txXfrm rot="10800000">
        <a:off x="828637" y="1878501"/>
        <a:ext cx="9250631" cy="722931"/>
      </dsp:txXfrm>
    </dsp:sp>
    <dsp:sp modelId="{97407E82-5A07-4C9C-A6B2-3253B4C4FB64}">
      <dsp:nvSpPr>
        <dsp:cNvPr id="0" name=""/>
        <dsp:cNvSpPr/>
      </dsp:nvSpPr>
      <dsp:spPr>
        <a:xfrm>
          <a:off x="0" y="1878501"/>
          <a:ext cx="722931" cy="722931"/>
        </a:xfrm>
        <a:prstGeom prst="ellipse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5BC5BE7-DA82-48C9-8235-51B0631A57CB}">
      <dsp:nvSpPr>
        <dsp:cNvPr id="0" name=""/>
        <dsp:cNvSpPr/>
      </dsp:nvSpPr>
      <dsp:spPr>
        <a:xfrm rot="10800000">
          <a:off x="647904" y="2817233"/>
          <a:ext cx="9431364" cy="722931"/>
        </a:xfrm>
        <a:prstGeom prst="homePlat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8793" tIns="68580" rIns="128016" bIns="6858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/>
            <a:t>Formular criterios de evaluación a partir de los estándares y desempeños que se ajusten a la situación o problema a enfrentar, que estén alineados entre sí y describan la actuación correspondiente.</a:t>
          </a:r>
          <a:endParaRPr lang="es-PE" sz="1800" kern="1200" dirty="0"/>
        </a:p>
      </dsp:txBody>
      <dsp:txXfrm rot="10800000">
        <a:off x="828637" y="2817233"/>
        <a:ext cx="9250631" cy="722931"/>
      </dsp:txXfrm>
    </dsp:sp>
    <dsp:sp modelId="{522BA8E2-9F81-48B2-A52D-18621FF09A90}">
      <dsp:nvSpPr>
        <dsp:cNvPr id="0" name=""/>
        <dsp:cNvSpPr/>
      </dsp:nvSpPr>
      <dsp:spPr>
        <a:xfrm>
          <a:off x="0" y="2827282"/>
          <a:ext cx="722931" cy="722931"/>
        </a:xfrm>
        <a:prstGeom prst="ellipse">
          <a:avLst/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6B1CAC3-F9F6-4B44-A224-70FCB05AF543}">
      <dsp:nvSpPr>
        <dsp:cNvPr id="0" name=""/>
        <dsp:cNvSpPr/>
      </dsp:nvSpPr>
      <dsp:spPr>
        <a:xfrm rot="10800000">
          <a:off x="647904" y="3755966"/>
          <a:ext cx="9431364" cy="722931"/>
        </a:xfrm>
        <a:prstGeom prst="homePlat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8793" tIns="68580" rIns="128016" bIns="6858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/>
            <a:t>Recoger y analizar evidencias que den cuenta del aprendizaje de los estudiantes, que permitan valorar el nivel de logro, identificar sus avances y dificultades, y generar acciones para brindarles los apoyos necesarios considerando la diversidad.</a:t>
          </a:r>
          <a:endParaRPr lang="es-PE" sz="1800" kern="1200" dirty="0"/>
        </a:p>
      </dsp:txBody>
      <dsp:txXfrm rot="10800000">
        <a:off x="828637" y="3755966"/>
        <a:ext cx="9250631" cy="722931"/>
      </dsp:txXfrm>
    </dsp:sp>
    <dsp:sp modelId="{29040A7C-ADC3-4D56-8AF9-D8EEADE004AD}">
      <dsp:nvSpPr>
        <dsp:cNvPr id="0" name=""/>
        <dsp:cNvSpPr/>
      </dsp:nvSpPr>
      <dsp:spPr>
        <a:xfrm>
          <a:off x="0" y="3735861"/>
          <a:ext cx="722931" cy="722931"/>
        </a:xfrm>
        <a:prstGeom prst="ellipse">
          <a:avLst/>
        </a:prstGeom>
        <a:solidFill>
          <a:schemeClr val="accent6">
            <a:tint val="5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0169C3D-243A-4D7B-B636-2300EE9A67BF}">
      <dsp:nvSpPr>
        <dsp:cNvPr id="0" name=""/>
        <dsp:cNvSpPr/>
      </dsp:nvSpPr>
      <dsp:spPr>
        <a:xfrm rot="10800000">
          <a:off x="647904" y="4694698"/>
          <a:ext cx="9431364" cy="722931"/>
        </a:xfrm>
        <a:prstGeom prst="homePlat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8793" tIns="68580" rIns="128016" bIns="6858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/>
            <a:t>Realizar una retroalimentación eficaz identificando aciertos, errores recurrentes y los aspectos que más atención requiere.</a:t>
          </a:r>
          <a:endParaRPr lang="es-PE" sz="1800" kern="1200" dirty="0"/>
        </a:p>
      </dsp:txBody>
      <dsp:txXfrm rot="10800000">
        <a:off x="828637" y="4694698"/>
        <a:ext cx="9250631" cy="722931"/>
      </dsp:txXfrm>
    </dsp:sp>
    <dsp:sp modelId="{22BFAA0D-62CB-4EEA-853E-D4F83CB30FE1}">
      <dsp:nvSpPr>
        <dsp:cNvPr id="0" name=""/>
        <dsp:cNvSpPr/>
      </dsp:nvSpPr>
      <dsp:spPr>
        <a:xfrm>
          <a:off x="0" y="4676639"/>
          <a:ext cx="722931" cy="722931"/>
        </a:xfrm>
        <a:prstGeom prst="ellipse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B934A4-EACF-4EB5-8D96-B95668145429}" type="datetimeFigureOut">
              <a:rPr lang="es-PE" smtClean="0"/>
              <a:t>1/08/2025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60481F-E99A-4BCA-A83B-365C5BADEB8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13138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6" name="Google Shape;276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200"/>
              <a:buFont typeface="Calibri"/>
              <a:buNone/>
            </a:pPr>
            <a:r>
              <a:rPr lang="es-419" sz="12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Evalúo </a:t>
            </a:r>
            <a:r>
              <a:rPr lang="es-419" sz="1200" b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habilidades cognitivas productivas </a:t>
            </a:r>
            <a:r>
              <a:rPr lang="es-419" sz="12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por sobre las habilidades reproductivas, memorísticas o mecánicas.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7" name="Google Shape;277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889186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8">
          <a:extLst>
            <a:ext uri="{FF2B5EF4-FFF2-40B4-BE49-F238E27FC236}">
              <a16:creationId xmlns:a16="http://schemas.microsoft.com/office/drawing/2014/main" id="{CAB77C59-7848-508D-E86E-74907A1E09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8:notes">
            <a:extLst>
              <a:ext uri="{FF2B5EF4-FFF2-40B4-BE49-F238E27FC236}">
                <a16:creationId xmlns:a16="http://schemas.microsoft.com/office/drawing/2014/main" id="{217E5705-9EC2-89FC-76AF-B434D732064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8:notes">
            <a:extLst>
              <a:ext uri="{FF2B5EF4-FFF2-40B4-BE49-F238E27FC236}">
                <a16:creationId xmlns:a16="http://schemas.microsoft.com/office/drawing/2014/main" id="{B6C16E69-1BBE-C95B-0F34-C0AFCE92626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440091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BA05BB-DBEA-9D5F-2A69-19E2A14455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5A26D4F-D6AC-F5AF-3D4D-9210566C36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D2CF23F-C277-AA65-857C-95FD22C57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811D4-8241-4F1D-AA24-CA704DB509F6}" type="datetimeFigureOut">
              <a:rPr lang="es-PE" smtClean="0"/>
              <a:t>1/08/2025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98A8871-3703-68DE-8838-32595D29D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640F3A0-1F98-C458-37A4-5B1BDD902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61D78-A006-4F2E-A4D1-E864173AA8A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15295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DC689E-EE5F-6FD6-F389-E7118835E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FB96A2F-EC0B-37B6-4DCA-ACCB412093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A242561-CB6F-F810-2B6E-7F88F60DE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811D4-8241-4F1D-AA24-CA704DB509F6}" type="datetimeFigureOut">
              <a:rPr lang="es-PE" smtClean="0"/>
              <a:t>1/08/2025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9113473-9C8D-D22F-40AF-0C927E5E0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D5B27DD-F2A6-D2B9-2163-54D532D20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61D78-A006-4F2E-A4D1-E864173AA8A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04598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2AF9728-C3C0-1B03-95A0-65FB342AF4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50CCD80-7FBC-D13F-4EE4-98CDBC3604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7D93B85-D051-BA66-E428-8013CBB94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811D4-8241-4F1D-AA24-CA704DB509F6}" type="datetimeFigureOut">
              <a:rPr lang="es-PE" smtClean="0"/>
              <a:t>1/08/2025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4700320-71D1-AFEF-7CA0-B1C122723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5D35900-C742-51FB-18C6-09CFC745A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61D78-A006-4F2E-A4D1-E864173AA8A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76489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808787-4972-E9B1-A212-C796BBFC4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1DD4E31-C4B9-F456-642A-522AA501DD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22CE4F9-5AB1-CBF1-C35D-E609D1D27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811D4-8241-4F1D-AA24-CA704DB509F6}" type="datetimeFigureOut">
              <a:rPr lang="es-PE" smtClean="0"/>
              <a:t>1/08/2025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5856182-AAC1-F0F3-AEC6-3855E933F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1DAA92-AC15-F778-DACC-02414CF00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61D78-A006-4F2E-A4D1-E864173AA8A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043547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DF2E33-69A7-AA40-A3D9-0D89A0B4C1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235C3BD-9793-94FD-FD95-EBABCAFFDD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A1EA7B4-E935-F4D1-663C-81EBA9B6C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811D4-8241-4F1D-AA24-CA704DB509F6}" type="datetimeFigureOut">
              <a:rPr lang="es-PE" smtClean="0"/>
              <a:t>1/08/2025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D4FA354-F33B-FF42-DBFC-D512FEE5F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49CCF0-2988-9E06-6B90-70A36960B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61D78-A006-4F2E-A4D1-E864173AA8A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49592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79B672-697D-917F-F168-7BF1E2575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83E37DC-D014-16C1-4F03-2B7263A69F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265578A-D0D5-FA9C-EA4F-F67C05134B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7C29668-E1EB-DC27-7338-163012BA3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811D4-8241-4F1D-AA24-CA704DB509F6}" type="datetimeFigureOut">
              <a:rPr lang="es-PE" smtClean="0"/>
              <a:t>1/08/2025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468FBD0-1F0F-ABCB-7B2D-A5D53A901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4D7182F-5D1E-1D8B-E6FB-65F244044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61D78-A006-4F2E-A4D1-E864173AA8A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88995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9EDEF4-18A5-E5FF-692C-1032F386C9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29F081C-DC2E-5D9A-ED71-84F3610685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9EE02EC-FE3E-F5EC-D2B6-E40DDD4588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DCC2DB3-A752-F68D-B595-3CAEBC287F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1644CF1-0A78-5755-D833-052B97EA29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6DB68A3-9A82-734A-2DF8-D3030043C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811D4-8241-4F1D-AA24-CA704DB509F6}" type="datetimeFigureOut">
              <a:rPr lang="es-PE" smtClean="0"/>
              <a:t>1/08/2025</a:t>
            </a:fld>
            <a:endParaRPr lang="es-PE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A07609E-2F24-6696-4929-60727B9BD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380D045-49CD-7FA8-DD38-A44B32099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61D78-A006-4F2E-A4D1-E864173AA8A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352668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8D74C9-C67C-935A-DEC4-B74E9EE23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DC2CB37-0178-33F8-E44D-E3EAACFD6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811D4-8241-4F1D-AA24-CA704DB509F6}" type="datetimeFigureOut">
              <a:rPr lang="es-PE" smtClean="0"/>
              <a:t>1/08/2025</a:t>
            </a:fld>
            <a:endParaRPr lang="es-PE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1194789-100E-A392-C7FB-9BDFF03C5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106D367-428F-A253-3155-7BA2FA30D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61D78-A006-4F2E-A4D1-E864173AA8A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30187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6669B9D-04AF-2EB7-9F6C-8370DD4F1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811D4-8241-4F1D-AA24-CA704DB509F6}" type="datetimeFigureOut">
              <a:rPr lang="es-PE" smtClean="0"/>
              <a:t>1/08/2025</a:t>
            </a:fld>
            <a:endParaRPr lang="es-PE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8699A17-CC26-D817-5E2B-CD05071E3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DF96B89-FD3C-A7B4-BCE1-4EAB1D8EF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61D78-A006-4F2E-A4D1-E864173AA8A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666321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978C27-67F1-9268-BAAB-5FF2666DF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0148DC9-4A10-F120-817E-971A996B2B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A02AC60-81F3-CDEA-F2D4-452A48BA2F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D0CD0AE-051D-0042-0107-75F9967C9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811D4-8241-4F1D-AA24-CA704DB509F6}" type="datetimeFigureOut">
              <a:rPr lang="es-PE" smtClean="0"/>
              <a:t>1/08/2025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4F7DDA7-49EB-2595-C55B-5B656880E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F090008-5E09-99E9-5842-1B42BB874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61D78-A006-4F2E-A4D1-E864173AA8A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187091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5B3245-656F-E460-AB3D-D04DC8757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1507828-D9F1-1077-6300-4DFA81F5D6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E4357F5-52F9-A45A-D1FA-CC4A909896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AA5951E-D658-4D96-7543-A861CD57E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811D4-8241-4F1D-AA24-CA704DB509F6}" type="datetimeFigureOut">
              <a:rPr lang="es-PE" smtClean="0"/>
              <a:t>1/08/2025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51FDF4B-3270-7F0F-9B0F-6DE98B4BB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A2D146A-BCEA-15CC-1B5F-AF4F6B0D1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61D78-A006-4F2E-A4D1-E864173AA8A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603077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E4D5B7D-B1C2-B0A7-F666-16E9A6EA4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B2C1B31-7500-797F-A3D7-7749202F0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CF64B42-B416-9D3C-A714-8BEADDD99E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811D4-8241-4F1D-AA24-CA704DB509F6}" type="datetimeFigureOut">
              <a:rPr lang="es-PE" smtClean="0"/>
              <a:t>1/08/2025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17DE394-9F00-9A48-CB3D-B72E1ECA22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8AEBBF6-F65E-C76C-1083-7D4D747F70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561D78-A006-4F2E-A4D1-E864173AA8A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86038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7" Type="http://schemas.openxmlformats.org/officeDocument/2006/relationships/image" Target="../media/image10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g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5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EF9B973-818F-A77D-5918-9E67CC82AF8E}"/>
              </a:ext>
            </a:extLst>
          </p:cNvPr>
          <p:cNvSpPr txBox="1"/>
          <p:nvPr/>
        </p:nvSpPr>
        <p:spPr>
          <a:xfrm>
            <a:off x="3850484" y="0"/>
            <a:ext cx="8341515" cy="58477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sz="3200" b="1" dirty="0">
                <a:solidFill>
                  <a:schemeClr val="bg1"/>
                </a:solidFill>
              </a:rPr>
              <a:t>IV MÓDULO</a:t>
            </a:r>
            <a:endParaRPr lang="es-PE" sz="3200" b="1" dirty="0">
              <a:solidFill>
                <a:schemeClr val="bg1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B2FF02F-2760-13A6-CC26-AF675B60355D}"/>
              </a:ext>
            </a:extLst>
          </p:cNvPr>
          <p:cNvSpPr txBox="1"/>
          <p:nvPr/>
        </p:nvSpPr>
        <p:spPr>
          <a:xfrm>
            <a:off x="3887549" y="4203182"/>
            <a:ext cx="8341515" cy="58477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sz="3200" b="1" dirty="0">
                <a:solidFill>
                  <a:schemeClr val="bg1"/>
                </a:solidFill>
              </a:rPr>
              <a:t>EVALUACIÓN FORMATIVA</a:t>
            </a:r>
            <a:endParaRPr lang="es-PE" sz="3200" b="1" dirty="0">
              <a:solidFill>
                <a:schemeClr val="bg1"/>
              </a:solidFill>
            </a:endParaRPr>
          </a:p>
        </p:txBody>
      </p:sp>
      <p:sp>
        <p:nvSpPr>
          <p:cNvPr id="4" name="CuadroTexto 2">
            <a:extLst>
              <a:ext uri="{FF2B5EF4-FFF2-40B4-BE49-F238E27FC236}">
                <a16:creationId xmlns:a16="http://schemas.microsoft.com/office/drawing/2014/main" id="{8E484DF9-D63E-4961-8624-3E617C0A952A}"/>
              </a:ext>
            </a:extLst>
          </p:cNvPr>
          <p:cNvSpPr txBox="1"/>
          <p:nvPr/>
        </p:nvSpPr>
        <p:spPr>
          <a:xfrm>
            <a:off x="750519" y="2197111"/>
            <a:ext cx="24465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latin typeface="Arial Narrow" panose="020B0606020202030204" pitchFamily="34" charset="0"/>
                <a:ea typeface="Tahoma" panose="020B0604030504040204" pitchFamily="34" charset="0"/>
                <a:cs typeface="Times New Roman" panose="02020603050405020304" pitchFamily="18" charset="0"/>
              </a:rPr>
              <a:t>GOBIERNO REGIONAL </a:t>
            </a:r>
          </a:p>
          <a:p>
            <a:pPr algn="ctr"/>
            <a:r>
              <a:rPr lang="es-ES" b="1" dirty="0">
                <a:latin typeface="Arial Narrow" panose="020B0606020202030204" pitchFamily="34" charset="0"/>
                <a:ea typeface="Tahoma" panose="020B0604030504040204" pitchFamily="34" charset="0"/>
                <a:cs typeface="Times New Roman" panose="02020603050405020304" pitchFamily="18" charset="0"/>
              </a:rPr>
              <a:t>DE AYACUCHO</a:t>
            </a:r>
            <a:endParaRPr lang="es-PE" b="1" strike="sngStrike" dirty="0">
              <a:latin typeface="Arial Narrow" panose="020B0606020202030204" pitchFamily="34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n 1" descr="http://upload.wikimedia.org/wikipedia/en/d/d6/Logo_Ayacucho_Region_in_Peru.png">
            <a:extLst>
              <a:ext uri="{FF2B5EF4-FFF2-40B4-BE49-F238E27FC236}">
                <a16:creationId xmlns:a16="http://schemas.microsoft.com/office/drawing/2014/main" id="{079699C9-40BE-4CE3-AB73-0F315724380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3218" y="555652"/>
            <a:ext cx="1241182" cy="159601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n 4">
            <a:extLst>
              <a:ext uri="{FF2B5EF4-FFF2-40B4-BE49-F238E27FC236}">
                <a16:creationId xmlns:a16="http://schemas.microsoft.com/office/drawing/2014/main" id="{3D33E486-BF66-4B23-98E3-284F85979E7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285" t="6249" r="5673" b="64972"/>
          <a:stretch/>
        </p:blipFill>
        <p:spPr>
          <a:xfrm>
            <a:off x="1239905" y="3579753"/>
            <a:ext cx="1403682" cy="1667429"/>
          </a:xfrm>
          <a:prstGeom prst="rect">
            <a:avLst/>
          </a:prstGeom>
        </p:spPr>
      </p:pic>
      <p:sp>
        <p:nvSpPr>
          <p:cNvPr id="7" name="CuadroTexto 2">
            <a:extLst>
              <a:ext uri="{FF2B5EF4-FFF2-40B4-BE49-F238E27FC236}">
                <a16:creationId xmlns:a16="http://schemas.microsoft.com/office/drawing/2014/main" id="{76F26EA6-D528-4A35-8268-BA58A9DD6785}"/>
              </a:ext>
            </a:extLst>
          </p:cNvPr>
          <p:cNvSpPr txBox="1"/>
          <p:nvPr/>
        </p:nvSpPr>
        <p:spPr>
          <a:xfrm>
            <a:off x="174131" y="5247182"/>
            <a:ext cx="35352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>
                <a:latin typeface="Arial Narrow" panose="020B0606020202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DIRECCIÓN REGIONAL DE </a:t>
            </a:r>
          </a:p>
          <a:p>
            <a:pPr algn="ctr"/>
            <a:r>
              <a:rPr lang="es-ES" sz="1600" b="1" dirty="0">
                <a:latin typeface="Arial Narrow" panose="020B0606020202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EDUCACIÓN DE AYACUCHO</a:t>
            </a:r>
          </a:p>
          <a:p>
            <a:pPr algn="ctr"/>
            <a:r>
              <a:rPr lang="es-ES" sz="1600" b="1" dirty="0">
                <a:latin typeface="Arial Narrow" panose="020B0606020202030204" pitchFamily="34" charset="0"/>
                <a:ea typeface="Tahoma" panose="020B0604030504040204" pitchFamily="34" charset="0"/>
                <a:cs typeface="Times New Roman" panose="02020603050405020304" pitchFamily="18" charset="0"/>
              </a:rPr>
              <a:t>DIRECCIÓN DE GESTIÓN PEDAGÓGICA</a:t>
            </a:r>
            <a:endParaRPr lang="es-PE" sz="1600" b="1" dirty="0">
              <a:latin typeface="Arial Narrow" panose="020B0606020202030204" pitchFamily="34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Marcador de pie de página 1">
            <a:extLst>
              <a:ext uri="{FF2B5EF4-FFF2-40B4-BE49-F238E27FC236}">
                <a16:creationId xmlns:a16="http://schemas.microsoft.com/office/drawing/2014/main" id="{3E2F96C9-DBAA-44D3-BBC4-90A6F2266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030794" y="5713054"/>
            <a:ext cx="2780200" cy="365125"/>
          </a:xfrm>
        </p:spPr>
        <p:txBody>
          <a:bodyPr/>
          <a:lstStyle/>
          <a:p>
            <a:r>
              <a:rPr lang="es-PE" dirty="0"/>
              <a:t>EQUIPO PEDAGÓGICO - DRE AYACUCHO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AA2AAD05-8D81-4DE9-8753-9DA898F9D097}"/>
              </a:ext>
            </a:extLst>
          </p:cNvPr>
          <p:cNvSpPr txBox="1">
            <a:spLocks/>
          </p:cNvSpPr>
          <p:nvPr/>
        </p:nvSpPr>
        <p:spPr>
          <a:xfrm>
            <a:off x="4271012" y="2008941"/>
            <a:ext cx="7464768" cy="12500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4800" b="1" dirty="0">
                <a:solidFill>
                  <a:srgbClr val="002060"/>
                </a:solidFill>
                <a:latin typeface="Bahnschrift SemiBold SemiConden" panose="020B0502040204020203" pitchFamily="34" charset="0"/>
              </a:rPr>
              <a:t>Programa de Formación Docente en Servicio</a:t>
            </a:r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44BD00F4-62EA-42FB-BAFA-15F6AC3FF84E}"/>
              </a:ext>
            </a:extLst>
          </p:cNvPr>
          <p:cNvCxnSpPr>
            <a:cxnSpLocks/>
          </p:cNvCxnSpPr>
          <p:nvPr/>
        </p:nvCxnSpPr>
        <p:spPr>
          <a:xfrm>
            <a:off x="3887549" y="555652"/>
            <a:ext cx="0" cy="5800698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95458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1">
          <a:extLst>
            <a:ext uri="{FF2B5EF4-FFF2-40B4-BE49-F238E27FC236}">
              <a16:creationId xmlns:a16="http://schemas.microsoft.com/office/drawing/2014/main" id="{56A69F3D-EAC0-3E24-48DD-A887EB1981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EBB38C4B-2472-5FC4-D086-B4D8C480DF34}"/>
              </a:ext>
            </a:extLst>
          </p:cNvPr>
          <p:cNvSpPr txBox="1"/>
          <p:nvPr/>
        </p:nvSpPr>
        <p:spPr>
          <a:xfrm>
            <a:off x="0" y="0"/>
            <a:ext cx="12192000" cy="830997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/>
          <a:p>
            <a:pPr algn="ctr"/>
            <a:r>
              <a:rPr lang="es-ES" sz="2400" b="1" dirty="0">
                <a:solidFill>
                  <a:schemeClr val="bg1"/>
                </a:solidFill>
                <a:latin typeface="Book Antiqua" panose="02040602050305030304" pitchFamily="18" charset="0"/>
              </a:rPr>
              <a:t>¿Qué aspectos debo considerar para desarrollar el proceso de evaluación formativa con mis estudiantes?</a:t>
            </a:r>
            <a:endParaRPr lang="es-PE" sz="2400" b="1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1A7A691D-F71F-66B3-A515-39C19B371B6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80069230"/>
              </p:ext>
            </p:extLst>
          </p:nvPr>
        </p:nvGraphicFramePr>
        <p:xfrm>
          <a:off x="811683" y="1132027"/>
          <a:ext cx="10727173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4088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4E8B4D-72DF-F11A-4F53-BC5573AD76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63EF7D64-EE93-890D-4419-5B0F3DC567E2}"/>
              </a:ext>
            </a:extLst>
          </p:cNvPr>
          <p:cNvSpPr txBox="1"/>
          <p:nvPr/>
        </p:nvSpPr>
        <p:spPr>
          <a:xfrm>
            <a:off x="0" y="0"/>
            <a:ext cx="12192000" cy="58477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PE" sz="3200" b="1" dirty="0">
                <a:solidFill>
                  <a:schemeClr val="bg1"/>
                </a:solidFill>
                <a:latin typeface="Book Antiqua" panose="02040602050305030304" pitchFamily="18" charset="0"/>
              </a:rPr>
              <a:t>Analizamos y respondemos frente a la situación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F1742037-6AFF-2E3B-B0D2-3F0AF2240E2F}"/>
              </a:ext>
            </a:extLst>
          </p:cNvPr>
          <p:cNvSpPr txBox="1"/>
          <p:nvPr/>
        </p:nvSpPr>
        <p:spPr>
          <a:xfrm>
            <a:off x="897053" y="862994"/>
            <a:ext cx="974896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dirty="0">
                <a:latin typeface="Book Antiqua" panose="02040602050305030304" pitchFamily="18" charset="0"/>
              </a:rPr>
              <a:t>"Durante una reunión de planificación, la profesora Sandra comenta: 'A veces no entiendo por qué debemos usar la evaluación formativa si igual al final los estudiantes van a rendir una prueba escrita. Me parece más práctico seguir usando los exámenes que ya tenemos. Además, me cuesta identificar si estoy evaluando para el aprendizaje o del aprendizaje. ¿No es lo mismo?</a:t>
            </a:r>
          </a:p>
          <a:p>
            <a:pPr algn="just"/>
            <a:r>
              <a:rPr lang="es-ES" dirty="0">
                <a:latin typeface="Book Antiqua" panose="02040602050305030304" pitchFamily="18" charset="0"/>
              </a:rPr>
              <a:t>Ante esto, el profesor Jorge responde: 'Yo también me siento confundido. En mi caso, entrego rúbricas, pero siento que los estudiantes no las usan mucho. ¿Será que no les explico bien los criterios o que ellos no saben cómo usar esa información?</a:t>
            </a:r>
            <a:endParaRPr lang="es-PE" dirty="0">
              <a:latin typeface="Book Antiqua" panose="02040602050305030304" pitchFamily="18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F41501AE-390F-EAB4-7B25-ADA84E48EEEB}"/>
              </a:ext>
            </a:extLst>
          </p:cNvPr>
          <p:cNvSpPr txBox="1"/>
          <p:nvPr/>
        </p:nvSpPr>
        <p:spPr>
          <a:xfrm>
            <a:off x="1015037" y="3141817"/>
            <a:ext cx="8263792" cy="29598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" b="1" dirty="0">
                <a:latin typeface="Book Antiqua" panose="02040602050305030304" pitchFamily="18" charset="0"/>
              </a:rPr>
              <a:t>Respondemos a las siguientes preguntas: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dirty="0">
                <a:latin typeface="Book Antiqua" panose="02040602050305030304" pitchFamily="18" charset="0"/>
              </a:rPr>
              <a:t>¿Qué comprenden por evaluación formativa?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dirty="0">
                <a:latin typeface="Book Antiqua" panose="02040602050305030304" pitchFamily="18" charset="0"/>
              </a:rPr>
              <a:t>¿Qué ideas tienen sobre la diferencia entre evaluar para, y del aprendizaje?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dirty="0">
                <a:latin typeface="Book Antiqua" panose="02040602050305030304" pitchFamily="18" charset="0"/>
              </a:rPr>
              <a:t>¿Para qué sirve realmente en nuestra práctica?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dirty="0">
                <a:latin typeface="Book Antiqua" panose="02040602050305030304" pitchFamily="18" charset="0"/>
              </a:rPr>
              <a:t>¿Qué tan claro tienen el uso de los criterios de evaluación en sus sesiones?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dirty="0">
                <a:latin typeface="Book Antiqua" panose="02040602050305030304" pitchFamily="18" charset="0"/>
              </a:rPr>
              <a:t>¿Cuándo y cómo utilizan los criterios con los estudiantes?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dirty="0">
                <a:latin typeface="Book Antiqua" panose="02040602050305030304" pitchFamily="18" charset="0"/>
              </a:rPr>
              <a:t> ¿Qué desafíos encuentran?</a:t>
            </a:r>
            <a:endParaRPr lang="es-PE" dirty="0">
              <a:latin typeface="Book Antiqua" panose="02040602050305030304" pitchFamily="18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67D36AD1-8B92-491F-AD57-88DB064597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21159" y="3655054"/>
            <a:ext cx="2532165" cy="2435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4041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64587C-4B92-E797-AF9F-0B45673488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0E591EF8-2F5C-E624-83DA-AA0D6135227A}"/>
              </a:ext>
            </a:extLst>
          </p:cNvPr>
          <p:cNvSpPr txBox="1"/>
          <p:nvPr/>
        </p:nvSpPr>
        <p:spPr>
          <a:xfrm>
            <a:off x="0" y="0"/>
            <a:ext cx="12192000" cy="58477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PE" sz="3200" b="1" dirty="0">
                <a:solidFill>
                  <a:schemeClr val="bg1"/>
                </a:solidFill>
                <a:latin typeface="Book Antiqua" panose="02040602050305030304" pitchFamily="18" charset="0"/>
              </a:rPr>
              <a:t>¿Qué es la evaluación?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35E43E9-2419-75A1-4058-1940516E5CE7}"/>
              </a:ext>
            </a:extLst>
          </p:cNvPr>
          <p:cNvSpPr txBox="1"/>
          <p:nvPr/>
        </p:nvSpPr>
        <p:spPr>
          <a:xfrm>
            <a:off x="714782" y="1334981"/>
            <a:ext cx="6232773" cy="20940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dirty="0">
                <a:latin typeface="Book Antiqua" panose="02040602050305030304" pitchFamily="18" charset="0"/>
              </a:rPr>
              <a:t>La evaluación es un </a:t>
            </a:r>
            <a:r>
              <a:rPr lang="es-ES" b="1" dirty="0">
                <a:latin typeface="Book Antiqua" panose="02040602050305030304" pitchFamily="18" charset="0"/>
              </a:rPr>
              <a:t>proceso permanente y sistemático a través del cual se recopila y analiza información para conocer y valorar los procesos de aprendizaje y los niveles de avance en el desarrollo de las competencias</a:t>
            </a:r>
            <a:r>
              <a:rPr lang="es-ES" dirty="0">
                <a:latin typeface="Book Antiqua" panose="02040602050305030304" pitchFamily="18" charset="0"/>
              </a:rPr>
              <a:t>; sobre esta base, se </a:t>
            </a:r>
            <a:r>
              <a:rPr lang="es-ES" b="1" dirty="0">
                <a:latin typeface="Book Antiqua" panose="02040602050305030304" pitchFamily="18" charset="0"/>
              </a:rPr>
              <a:t>toman decisiones de manera oportuna y pertinente para la mejora continua de los procesos de aprendizaje y de enseñanza </a:t>
            </a:r>
            <a:r>
              <a:rPr lang="es-ES" dirty="0">
                <a:latin typeface="Book Antiqua" panose="02040602050305030304" pitchFamily="18" charset="0"/>
              </a:rPr>
              <a:t>(RVM </a:t>
            </a:r>
            <a:r>
              <a:rPr lang="es-ES" dirty="0" err="1">
                <a:latin typeface="Book Antiqua" panose="02040602050305030304" pitchFamily="18" charset="0"/>
              </a:rPr>
              <a:t>N.°</a:t>
            </a:r>
            <a:r>
              <a:rPr lang="es-ES" dirty="0">
                <a:latin typeface="Book Antiqua" panose="02040602050305030304" pitchFamily="18" charset="0"/>
              </a:rPr>
              <a:t> 094-2020-MINEDU)</a:t>
            </a:r>
            <a:endParaRPr lang="es-PE" dirty="0">
              <a:latin typeface="Book Antiqua" panose="02040602050305030304" pitchFamily="18" charset="0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227192D3-0E0D-D38D-FF74-B872A0D912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2591" y="1440597"/>
            <a:ext cx="3956634" cy="4554849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4461920D-509A-187B-9BE1-CD5880F6606C}"/>
              </a:ext>
            </a:extLst>
          </p:cNvPr>
          <p:cNvSpPr txBox="1"/>
          <p:nvPr/>
        </p:nvSpPr>
        <p:spPr>
          <a:xfrm>
            <a:off x="714785" y="3454924"/>
            <a:ext cx="623277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PE" dirty="0">
                <a:latin typeface="Book Antiqua" panose="02040602050305030304" pitchFamily="18" charset="0"/>
              </a:rPr>
              <a:t>La evaluación se realiza teniendo como centro al estudiante y, por lo tanto, </a:t>
            </a:r>
            <a:r>
              <a:rPr lang="es-PE" b="1" dirty="0">
                <a:latin typeface="Book Antiqua" panose="02040602050305030304" pitchFamily="18" charset="0"/>
              </a:rPr>
              <a:t>contribuye a su bienestar reforzando su autoestima, ayudándolo a consolidar una imagen positiva de sí mismo y de confianza en sus posibilidades; en última instancia, motivarlo a seguir aprendiendo</a:t>
            </a:r>
            <a:r>
              <a:rPr lang="es-PE" dirty="0">
                <a:latin typeface="Book Antiqua" panose="0204060205030503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38382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1340A43B-08BD-2F8B-CE4C-4C9918B0BC77}"/>
              </a:ext>
            </a:extLst>
          </p:cNvPr>
          <p:cNvSpPr txBox="1"/>
          <p:nvPr/>
        </p:nvSpPr>
        <p:spPr>
          <a:xfrm>
            <a:off x="0" y="0"/>
            <a:ext cx="12192000" cy="58477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PE" sz="3200" b="1" dirty="0">
                <a:solidFill>
                  <a:schemeClr val="bg1"/>
                </a:solidFill>
                <a:latin typeface="Book Antiqua" panose="02040602050305030304" pitchFamily="18" charset="0"/>
              </a:rPr>
              <a:t>¿Enfoque de la evaluación?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B5E129A5-6D65-F263-784C-DDBBA686D8D9}"/>
              </a:ext>
            </a:extLst>
          </p:cNvPr>
          <p:cNvSpPr txBox="1"/>
          <p:nvPr/>
        </p:nvSpPr>
        <p:spPr>
          <a:xfrm>
            <a:off x="844261" y="898054"/>
            <a:ext cx="7771838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dirty="0">
                <a:latin typeface="Book Antiqua" panose="02040602050305030304" pitchFamily="18" charset="0"/>
              </a:rPr>
              <a:t>El </a:t>
            </a:r>
            <a:r>
              <a:rPr lang="es-ES" b="1" dirty="0">
                <a:latin typeface="Book Antiqua" panose="02040602050305030304" pitchFamily="18" charset="0"/>
              </a:rPr>
              <a:t>enfoque</a:t>
            </a:r>
            <a:r>
              <a:rPr lang="es-ES" dirty="0">
                <a:latin typeface="Book Antiqua" panose="02040602050305030304" pitchFamily="18" charset="0"/>
              </a:rPr>
              <a:t> utilizado para la evaluación de competencias </a:t>
            </a:r>
            <a:r>
              <a:rPr lang="es-ES" b="1" dirty="0">
                <a:latin typeface="Book Antiqua" panose="02040602050305030304" pitchFamily="18" charset="0"/>
              </a:rPr>
              <a:t>es siempre formativo</a:t>
            </a:r>
            <a:r>
              <a:rPr lang="es-ES" dirty="0">
                <a:latin typeface="Book Antiqua" panose="02040602050305030304" pitchFamily="18" charset="0"/>
              </a:rPr>
              <a:t>, tanto si el fin es la </a:t>
            </a:r>
            <a:r>
              <a:rPr lang="es-ES" b="1" dirty="0">
                <a:latin typeface="Book Antiqua" panose="02040602050305030304" pitchFamily="18" charset="0"/>
              </a:rPr>
              <a:t>evaluación para el aprendizaje</a:t>
            </a:r>
            <a:r>
              <a:rPr lang="es-ES" dirty="0">
                <a:latin typeface="Book Antiqua" panose="02040602050305030304" pitchFamily="18" charset="0"/>
              </a:rPr>
              <a:t> como si es la </a:t>
            </a:r>
            <a:r>
              <a:rPr lang="es-ES" b="1" dirty="0">
                <a:latin typeface="Book Antiqua" panose="02040602050305030304" pitchFamily="18" charset="0"/>
              </a:rPr>
              <a:t>evaluación del aprendizaje</a:t>
            </a:r>
            <a:r>
              <a:rPr lang="es-ES" dirty="0">
                <a:latin typeface="Book Antiqua" panose="02040602050305030304" pitchFamily="18" charset="0"/>
              </a:rPr>
              <a:t>. </a:t>
            </a:r>
            <a:r>
              <a:rPr lang="es-ES" b="1" dirty="0">
                <a:latin typeface="Book Antiqua" panose="02040602050305030304" pitchFamily="18" charset="0"/>
              </a:rPr>
              <a:t>Ambos fines, son relevantes y forman parte integral de la planificación</a:t>
            </a:r>
            <a:r>
              <a:rPr lang="es-ES" dirty="0">
                <a:latin typeface="Book Antiqua" panose="02040602050305030304" pitchFamily="18" charset="0"/>
              </a:rPr>
              <a:t> de las diversas experiencias de aprendizaje orientadas al desarrollo de las competencias. Por lo tanto, deben estar integrados a dichas experiencias y alineados</a:t>
            </a:r>
          </a:p>
          <a:p>
            <a:pPr algn="just"/>
            <a:r>
              <a:rPr lang="es-ES" dirty="0">
                <a:latin typeface="Book Antiqua" panose="02040602050305030304" pitchFamily="18" charset="0"/>
              </a:rPr>
              <a:t>a los propósitos de aprendizaje.</a:t>
            </a:r>
            <a:endParaRPr lang="es-PE" dirty="0">
              <a:latin typeface="Book Antiqua" panose="02040602050305030304" pitchFamily="18" charset="0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485ACFD1-E4A1-C25A-3A52-7484E48765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12863" y="566678"/>
            <a:ext cx="2286672" cy="2936208"/>
          </a:xfrm>
          <a:prstGeom prst="rect">
            <a:avLst/>
          </a:prstGeom>
        </p:spPr>
      </p:pic>
      <p:sp>
        <p:nvSpPr>
          <p:cNvPr id="2" name="Rectángulo redondeado 28">
            <a:extLst>
              <a:ext uri="{FF2B5EF4-FFF2-40B4-BE49-F238E27FC236}">
                <a16:creationId xmlns:a16="http://schemas.microsoft.com/office/drawing/2014/main" id="{F6A8B815-82BA-8BD2-A6AF-3B4F52D81ED8}"/>
              </a:ext>
            </a:extLst>
          </p:cNvPr>
          <p:cNvSpPr/>
          <p:nvPr/>
        </p:nvSpPr>
        <p:spPr>
          <a:xfrm rot="20686708">
            <a:off x="923962" y="3410693"/>
            <a:ext cx="4047197" cy="271526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ángulo redondeado 29">
            <a:extLst>
              <a:ext uri="{FF2B5EF4-FFF2-40B4-BE49-F238E27FC236}">
                <a16:creationId xmlns:a16="http://schemas.microsoft.com/office/drawing/2014/main" id="{76598BC9-EDCE-DDD2-DAC8-B98C4DA1088D}"/>
              </a:ext>
            </a:extLst>
          </p:cNvPr>
          <p:cNvSpPr/>
          <p:nvPr/>
        </p:nvSpPr>
        <p:spPr>
          <a:xfrm>
            <a:off x="860980" y="3311918"/>
            <a:ext cx="3869749" cy="2915166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anose="02040602050305030304" pitchFamily="18" charset="0"/>
              </a:rPr>
              <a:t>Desde este enfoque, la evaluación es un proceso sistemático en el que </a:t>
            </a:r>
            <a:r>
              <a:rPr kumimoji="0" lang="es-MX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anose="02040602050305030304" pitchFamily="18" charset="0"/>
              </a:rPr>
              <a:t>se recoge y valora información relevante acerca del nivel de desarrollo de las competencias </a:t>
            </a:r>
            <a:r>
              <a:rPr kumimoji="0" lang="es-MX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anose="02040602050305030304" pitchFamily="18" charset="0"/>
              </a:rPr>
              <a:t>en cada estudiante, con el fin de </a:t>
            </a:r>
            <a:r>
              <a:rPr kumimoji="0" lang="es-MX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anose="02040602050305030304" pitchFamily="18" charset="0"/>
              </a:rPr>
              <a:t>contribuir oportunamente a mejorar su aprendizaje</a:t>
            </a:r>
            <a:r>
              <a:rPr kumimoji="0" lang="es-MX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anose="02040602050305030304" pitchFamily="18" charset="0"/>
              </a:rPr>
              <a:t>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anose="02040602050305030304" pitchFamily="18" charset="0"/>
              </a:rPr>
              <a:t>CNEB</a:t>
            </a:r>
            <a:endParaRPr kumimoji="0" lang="es-PE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 panose="02040602050305030304" pitchFamily="18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4CB141B0-73F4-978B-4CEB-A24F1CC037AE}"/>
              </a:ext>
            </a:extLst>
          </p:cNvPr>
          <p:cNvSpPr/>
          <p:nvPr/>
        </p:nvSpPr>
        <p:spPr>
          <a:xfrm>
            <a:off x="5256616" y="3826050"/>
            <a:ext cx="60744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Tx/>
              <a:buFontTx/>
              <a:buNone/>
            </a:pPr>
            <a:r>
              <a:rPr lang="es-MX" sz="1800" b="1" kern="1200" dirty="0">
                <a:solidFill>
                  <a:prstClr val="black"/>
                </a:solidFill>
                <a:latin typeface="Book Antiqua" panose="02040602050305030304" pitchFamily="18" charset="0"/>
              </a:rPr>
              <a:t>Valorar el desempeño de los estudiantes </a:t>
            </a:r>
            <a:r>
              <a:rPr lang="es-MX" sz="1800" kern="1200" dirty="0">
                <a:solidFill>
                  <a:prstClr val="black"/>
                </a:solidFill>
                <a:latin typeface="Book Antiqua" panose="02040602050305030304" pitchFamily="18" charset="0"/>
              </a:rPr>
              <a:t>al resolver situaciones o problemas que signifiquen retos genuinos.</a:t>
            </a:r>
            <a:endParaRPr lang="es-PE" sz="1800" kern="1200" dirty="0">
              <a:solidFill>
                <a:prstClr val="black"/>
              </a:solidFill>
              <a:latin typeface="Book Antiqua" panose="02040602050305030304" pitchFamily="18" charset="0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95EE6A7C-38B6-859E-0584-FE7DB682DB60}"/>
              </a:ext>
            </a:extLst>
          </p:cNvPr>
          <p:cNvSpPr/>
          <p:nvPr/>
        </p:nvSpPr>
        <p:spPr>
          <a:xfrm>
            <a:off x="5256615" y="4499038"/>
            <a:ext cx="616867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Tx/>
              <a:buFontTx/>
              <a:buNone/>
            </a:pPr>
            <a:r>
              <a:rPr lang="es-MX" sz="1800" b="1" kern="1200" dirty="0">
                <a:solidFill>
                  <a:prstClr val="black"/>
                </a:solidFill>
                <a:latin typeface="Book Antiqua" panose="02040602050305030304" pitchFamily="18" charset="0"/>
              </a:rPr>
              <a:t>Identificar el nivel a</a:t>
            </a:r>
            <a:r>
              <a:rPr lang="es-MX" sz="1800" kern="1200" dirty="0">
                <a:solidFill>
                  <a:prstClr val="black"/>
                </a:solidFill>
                <a:latin typeface="Book Antiqua" panose="02040602050305030304" pitchFamily="18" charset="0"/>
              </a:rPr>
              <a:t>ctual en el que se encuentran los estudiantes </a:t>
            </a:r>
            <a:r>
              <a:rPr lang="es-MX" sz="1800" b="1" kern="1200" dirty="0">
                <a:solidFill>
                  <a:prstClr val="black"/>
                </a:solidFill>
                <a:latin typeface="Book Antiqua" panose="02040602050305030304" pitchFamily="18" charset="0"/>
              </a:rPr>
              <a:t>respecto de las competencias</a:t>
            </a:r>
            <a:r>
              <a:rPr lang="es-MX" sz="1800" kern="1200" dirty="0">
                <a:solidFill>
                  <a:prstClr val="black"/>
                </a:solidFill>
                <a:latin typeface="Book Antiqua" panose="02040602050305030304" pitchFamily="18" charset="0"/>
              </a:rPr>
              <a:t>.</a:t>
            </a:r>
            <a:endParaRPr lang="es-PE" sz="1800" kern="1200" dirty="0">
              <a:solidFill>
                <a:prstClr val="black"/>
              </a:solidFill>
              <a:latin typeface="Book Antiqua" panose="02040602050305030304" pitchFamily="18" charset="0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AF80A3B6-A801-0CE2-E3DE-53E74B005514}"/>
              </a:ext>
            </a:extLst>
          </p:cNvPr>
          <p:cNvSpPr/>
          <p:nvPr/>
        </p:nvSpPr>
        <p:spPr>
          <a:xfrm>
            <a:off x="5256616" y="5145369"/>
            <a:ext cx="616867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Tx/>
              <a:buFontTx/>
              <a:buNone/>
            </a:pPr>
            <a:r>
              <a:rPr lang="es-MX" sz="1800" b="1" kern="1200" dirty="0">
                <a:solidFill>
                  <a:prstClr val="black"/>
                </a:solidFill>
                <a:latin typeface="Book Antiqua" panose="02040602050305030304" pitchFamily="18" charset="0"/>
              </a:rPr>
              <a:t>Crear oportunidades continuas </a:t>
            </a:r>
            <a:r>
              <a:rPr lang="es-MX" sz="1800" kern="1200" dirty="0">
                <a:solidFill>
                  <a:prstClr val="black"/>
                </a:solidFill>
                <a:latin typeface="Book Antiqua" panose="02040602050305030304" pitchFamily="18" charset="0"/>
              </a:rPr>
              <a:t>para que el estudiante demuestre hasta dónde es capaz de combinar de manera pertinente las diversas capacidades que integran una competencia.</a:t>
            </a:r>
            <a:endParaRPr lang="es-PE" sz="1800" kern="1200" dirty="0">
              <a:solidFill>
                <a:prstClr val="black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896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object 32"/>
          <p:cNvSpPr/>
          <p:nvPr/>
        </p:nvSpPr>
        <p:spPr>
          <a:xfrm>
            <a:off x="9581388" y="806196"/>
            <a:ext cx="2424683" cy="198729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8083296" y="1679448"/>
            <a:ext cx="1749552" cy="168401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8081009" y="3222498"/>
            <a:ext cx="1673352" cy="1005839"/>
          </a:xfrm>
          <a:custGeom>
            <a:avLst/>
            <a:gdLst/>
            <a:ahLst/>
            <a:cxnLst/>
            <a:rect l="l" t="t" r="r" b="b"/>
            <a:pathLst>
              <a:path w="1673352" h="1005839">
                <a:moveTo>
                  <a:pt x="0" y="1005839"/>
                </a:moveTo>
                <a:lnTo>
                  <a:pt x="162179" y="1005839"/>
                </a:lnTo>
                <a:lnTo>
                  <a:pt x="162179" y="162051"/>
                </a:lnTo>
                <a:lnTo>
                  <a:pt x="1673352" y="162051"/>
                </a:lnTo>
                <a:lnTo>
                  <a:pt x="1673352" y="0"/>
                </a:lnTo>
                <a:lnTo>
                  <a:pt x="0" y="0"/>
                </a:lnTo>
                <a:lnTo>
                  <a:pt x="0" y="1005839"/>
                </a:lnTo>
                <a:close/>
              </a:path>
            </a:pathLst>
          </a:custGeom>
          <a:solidFill>
            <a:srgbClr val="1D495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8081009" y="3222498"/>
            <a:ext cx="1673352" cy="1005839"/>
          </a:xfrm>
          <a:custGeom>
            <a:avLst/>
            <a:gdLst/>
            <a:ahLst/>
            <a:cxnLst/>
            <a:rect l="l" t="t" r="r" b="b"/>
            <a:pathLst>
              <a:path w="1673352" h="1005839">
                <a:moveTo>
                  <a:pt x="1673352" y="0"/>
                </a:moveTo>
                <a:lnTo>
                  <a:pt x="1673352" y="162051"/>
                </a:lnTo>
                <a:lnTo>
                  <a:pt x="162179" y="162051"/>
                </a:lnTo>
                <a:lnTo>
                  <a:pt x="162179" y="1005839"/>
                </a:lnTo>
                <a:lnTo>
                  <a:pt x="0" y="1005839"/>
                </a:lnTo>
                <a:lnTo>
                  <a:pt x="0" y="0"/>
                </a:lnTo>
                <a:lnTo>
                  <a:pt x="1673352" y="0"/>
                </a:lnTo>
                <a:close/>
              </a:path>
            </a:pathLst>
          </a:custGeom>
          <a:ln w="25908">
            <a:solidFill>
              <a:srgbClr val="1D495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9472422" y="2763774"/>
            <a:ext cx="286511" cy="286512"/>
          </a:xfrm>
          <a:custGeom>
            <a:avLst/>
            <a:gdLst/>
            <a:ahLst/>
            <a:cxnLst/>
            <a:rect l="l" t="t" r="r" b="b"/>
            <a:pathLst>
              <a:path w="286511" h="286512">
                <a:moveTo>
                  <a:pt x="0" y="286512"/>
                </a:moveTo>
                <a:lnTo>
                  <a:pt x="286511" y="286512"/>
                </a:lnTo>
                <a:lnTo>
                  <a:pt x="286511" y="0"/>
                </a:lnTo>
                <a:lnTo>
                  <a:pt x="0" y="286512"/>
                </a:lnTo>
                <a:close/>
              </a:path>
            </a:pathLst>
          </a:custGeom>
          <a:solidFill>
            <a:srgbClr val="1D495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9472422" y="2763774"/>
            <a:ext cx="286511" cy="286512"/>
          </a:xfrm>
          <a:custGeom>
            <a:avLst/>
            <a:gdLst/>
            <a:ahLst/>
            <a:cxnLst/>
            <a:rect l="l" t="t" r="r" b="b"/>
            <a:pathLst>
              <a:path w="286511" h="286512">
                <a:moveTo>
                  <a:pt x="0" y="286512"/>
                </a:moveTo>
                <a:lnTo>
                  <a:pt x="286511" y="0"/>
                </a:lnTo>
                <a:lnTo>
                  <a:pt x="286511" y="286512"/>
                </a:lnTo>
                <a:lnTo>
                  <a:pt x="0" y="286512"/>
                </a:lnTo>
                <a:close/>
              </a:path>
            </a:pathLst>
          </a:custGeom>
          <a:ln w="25908">
            <a:solidFill>
              <a:srgbClr val="1D495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9931146" y="2763774"/>
            <a:ext cx="1674876" cy="1005839"/>
          </a:xfrm>
          <a:custGeom>
            <a:avLst/>
            <a:gdLst/>
            <a:ahLst/>
            <a:cxnLst/>
            <a:rect l="l" t="t" r="r" b="b"/>
            <a:pathLst>
              <a:path w="1674876" h="1005839">
                <a:moveTo>
                  <a:pt x="0" y="1005839"/>
                </a:moveTo>
                <a:lnTo>
                  <a:pt x="162178" y="1005839"/>
                </a:lnTo>
                <a:lnTo>
                  <a:pt x="162178" y="162051"/>
                </a:lnTo>
                <a:lnTo>
                  <a:pt x="1674876" y="162051"/>
                </a:lnTo>
                <a:lnTo>
                  <a:pt x="1674876" y="0"/>
                </a:lnTo>
                <a:lnTo>
                  <a:pt x="0" y="0"/>
                </a:lnTo>
                <a:lnTo>
                  <a:pt x="0" y="1005839"/>
                </a:lnTo>
                <a:close/>
              </a:path>
            </a:pathLst>
          </a:custGeom>
          <a:solidFill>
            <a:srgbClr val="1D495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9931146" y="2763774"/>
            <a:ext cx="1674876" cy="1005839"/>
          </a:xfrm>
          <a:custGeom>
            <a:avLst/>
            <a:gdLst/>
            <a:ahLst/>
            <a:cxnLst/>
            <a:rect l="l" t="t" r="r" b="b"/>
            <a:pathLst>
              <a:path w="1674876" h="1005839">
                <a:moveTo>
                  <a:pt x="1674876" y="0"/>
                </a:moveTo>
                <a:lnTo>
                  <a:pt x="1674876" y="162051"/>
                </a:lnTo>
                <a:lnTo>
                  <a:pt x="162178" y="162051"/>
                </a:lnTo>
                <a:lnTo>
                  <a:pt x="162178" y="1005839"/>
                </a:lnTo>
                <a:lnTo>
                  <a:pt x="0" y="1005839"/>
                </a:lnTo>
                <a:lnTo>
                  <a:pt x="0" y="0"/>
                </a:lnTo>
                <a:lnTo>
                  <a:pt x="1674876" y="0"/>
                </a:lnTo>
                <a:close/>
              </a:path>
            </a:pathLst>
          </a:custGeom>
          <a:ln w="25908">
            <a:solidFill>
              <a:srgbClr val="1D495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031992" y="1837944"/>
            <a:ext cx="1853184" cy="185318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508219" y="2826231"/>
            <a:ext cx="1416965" cy="141696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379214" y="4138422"/>
            <a:ext cx="1674876" cy="1005839"/>
          </a:xfrm>
          <a:custGeom>
            <a:avLst/>
            <a:gdLst/>
            <a:ahLst/>
            <a:cxnLst/>
            <a:rect l="l" t="t" r="r" b="b"/>
            <a:pathLst>
              <a:path w="1674876" h="1005839">
                <a:moveTo>
                  <a:pt x="0" y="1005839"/>
                </a:moveTo>
                <a:lnTo>
                  <a:pt x="162178" y="1005839"/>
                </a:lnTo>
                <a:lnTo>
                  <a:pt x="162178" y="162051"/>
                </a:lnTo>
                <a:lnTo>
                  <a:pt x="1674876" y="162051"/>
                </a:lnTo>
                <a:lnTo>
                  <a:pt x="1674876" y="0"/>
                </a:lnTo>
                <a:lnTo>
                  <a:pt x="0" y="0"/>
                </a:lnTo>
                <a:lnTo>
                  <a:pt x="0" y="1005839"/>
                </a:lnTo>
                <a:close/>
              </a:path>
            </a:pathLst>
          </a:custGeom>
          <a:solidFill>
            <a:srgbClr val="1D495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379214" y="4138422"/>
            <a:ext cx="1674876" cy="1005839"/>
          </a:xfrm>
          <a:custGeom>
            <a:avLst/>
            <a:gdLst/>
            <a:ahLst/>
            <a:cxnLst/>
            <a:rect l="l" t="t" r="r" b="b"/>
            <a:pathLst>
              <a:path w="1674876" h="1005839">
                <a:moveTo>
                  <a:pt x="1674876" y="0"/>
                </a:moveTo>
                <a:lnTo>
                  <a:pt x="1674876" y="162051"/>
                </a:lnTo>
                <a:lnTo>
                  <a:pt x="162178" y="162051"/>
                </a:lnTo>
                <a:lnTo>
                  <a:pt x="162178" y="1005839"/>
                </a:lnTo>
                <a:lnTo>
                  <a:pt x="0" y="1005839"/>
                </a:lnTo>
                <a:lnTo>
                  <a:pt x="0" y="0"/>
                </a:lnTo>
                <a:lnTo>
                  <a:pt x="1674876" y="0"/>
                </a:lnTo>
                <a:close/>
              </a:path>
            </a:pathLst>
          </a:custGeom>
          <a:ln w="25908">
            <a:solidFill>
              <a:srgbClr val="1D495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772150" y="3681222"/>
            <a:ext cx="284988" cy="284988"/>
          </a:xfrm>
          <a:custGeom>
            <a:avLst/>
            <a:gdLst/>
            <a:ahLst/>
            <a:cxnLst/>
            <a:rect l="l" t="t" r="r" b="b"/>
            <a:pathLst>
              <a:path w="284988" h="284988">
                <a:moveTo>
                  <a:pt x="0" y="284988"/>
                </a:moveTo>
                <a:lnTo>
                  <a:pt x="284988" y="284988"/>
                </a:lnTo>
                <a:lnTo>
                  <a:pt x="284988" y="0"/>
                </a:lnTo>
                <a:lnTo>
                  <a:pt x="0" y="284988"/>
                </a:lnTo>
                <a:close/>
              </a:path>
            </a:pathLst>
          </a:custGeom>
          <a:solidFill>
            <a:srgbClr val="1D495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772150" y="3681222"/>
            <a:ext cx="284988" cy="284988"/>
          </a:xfrm>
          <a:custGeom>
            <a:avLst/>
            <a:gdLst/>
            <a:ahLst/>
            <a:cxnLst/>
            <a:rect l="l" t="t" r="r" b="b"/>
            <a:pathLst>
              <a:path w="284988" h="284988">
                <a:moveTo>
                  <a:pt x="0" y="284988"/>
                </a:moveTo>
                <a:lnTo>
                  <a:pt x="284988" y="0"/>
                </a:lnTo>
                <a:lnTo>
                  <a:pt x="284988" y="284988"/>
                </a:lnTo>
                <a:lnTo>
                  <a:pt x="0" y="284988"/>
                </a:lnTo>
                <a:close/>
              </a:path>
            </a:pathLst>
          </a:custGeom>
          <a:ln w="25908">
            <a:solidFill>
              <a:srgbClr val="1D495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6240018" y="3679698"/>
            <a:ext cx="1674876" cy="1007363"/>
          </a:xfrm>
          <a:custGeom>
            <a:avLst/>
            <a:gdLst/>
            <a:ahLst/>
            <a:cxnLst/>
            <a:rect l="l" t="t" r="r" b="b"/>
            <a:pathLst>
              <a:path w="1674876" h="1007363">
                <a:moveTo>
                  <a:pt x="0" y="1007363"/>
                </a:moveTo>
                <a:lnTo>
                  <a:pt x="162433" y="1007363"/>
                </a:lnTo>
                <a:lnTo>
                  <a:pt x="162433" y="162306"/>
                </a:lnTo>
                <a:lnTo>
                  <a:pt x="1674876" y="162306"/>
                </a:lnTo>
                <a:lnTo>
                  <a:pt x="1674876" y="0"/>
                </a:lnTo>
                <a:lnTo>
                  <a:pt x="0" y="0"/>
                </a:lnTo>
                <a:lnTo>
                  <a:pt x="0" y="1007363"/>
                </a:lnTo>
                <a:close/>
              </a:path>
            </a:pathLst>
          </a:custGeom>
          <a:solidFill>
            <a:srgbClr val="1D495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240018" y="3679698"/>
            <a:ext cx="1674876" cy="1007363"/>
          </a:xfrm>
          <a:custGeom>
            <a:avLst/>
            <a:gdLst/>
            <a:ahLst/>
            <a:cxnLst/>
            <a:rect l="l" t="t" r="r" b="b"/>
            <a:pathLst>
              <a:path w="1674876" h="1007363">
                <a:moveTo>
                  <a:pt x="1674876" y="0"/>
                </a:moveTo>
                <a:lnTo>
                  <a:pt x="1674876" y="162306"/>
                </a:lnTo>
                <a:lnTo>
                  <a:pt x="162433" y="162306"/>
                </a:lnTo>
                <a:lnTo>
                  <a:pt x="162433" y="1007363"/>
                </a:lnTo>
                <a:lnTo>
                  <a:pt x="0" y="1007363"/>
                </a:lnTo>
                <a:lnTo>
                  <a:pt x="0" y="0"/>
                </a:lnTo>
                <a:lnTo>
                  <a:pt x="1674876" y="0"/>
                </a:lnTo>
                <a:close/>
              </a:path>
            </a:pathLst>
          </a:custGeom>
          <a:ln w="25907">
            <a:solidFill>
              <a:srgbClr val="1D495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7632954" y="3222498"/>
            <a:ext cx="284988" cy="284988"/>
          </a:xfrm>
          <a:custGeom>
            <a:avLst/>
            <a:gdLst/>
            <a:ahLst/>
            <a:cxnLst/>
            <a:rect l="l" t="t" r="r" b="b"/>
            <a:pathLst>
              <a:path w="284988" h="284988">
                <a:moveTo>
                  <a:pt x="0" y="284988"/>
                </a:moveTo>
                <a:lnTo>
                  <a:pt x="284988" y="284988"/>
                </a:lnTo>
                <a:lnTo>
                  <a:pt x="284988" y="0"/>
                </a:lnTo>
                <a:lnTo>
                  <a:pt x="0" y="284988"/>
                </a:lnTo>
                <a:close/>
              </a:path>
            </a:pathLst>
          </a:custGeom>
          <a:solidFill>
            <a:srgbClr val="1D495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7632954" y="3222498"/>
            <a:ext cx="284988" cy="284988"/>
          </a:xfrm>
          <a:custGeom>
            <a:avLst/>
            <a:gdLst/>
            <a:ahLst/>
            <a:cxnLst/>
            <a:rect l="l" t="t" r="r" b="b"/>
            <a:pathLst>
              <a:path w="284988" h="284988">
                <a:moveTo>
                  <a:pt x="0" y="284988"/>
                </a:moveTo>
                <a:lnTo>
                  <a:pt x="284988" y="0"/>
                </a:lnTo>
                <a:lnTo>
                  <a:pt x="284988" y="284988"/>
                </a:lnTo>
                <a:lnTo>
                  <a:pt x="0" y="284988"/>
                </a:lnTo>
                <a:close/>
              </a:path>
            </a:pathLst>
          </a:custGeom>
          <a:ln w="25908">
            <a:solidFill>
              <a:srgbClr val="1D495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360676" y="2825496"/>
            <a:ext cx="1892807" cy="186842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070354" y="4597146"/>
            <a:ext cx="284988" cy="284988"/>
          </a:xfrm>
          <a:custGeom>
            <a:avLst/>
            <a:gdLst/>
            <a:ahLst/>
            <a:cxnLst/>
            <a:rect l="l" t="t" r="r" b="b"/>
            <a:pathLst>
              <a:path w="284988" h="284988">
                <a:moveTo>
                  <a:pt x="0" y="284987"/>
                </a:moveTo>
                <a:lnTo>
                  <a:pt x="284988" y="284987"/>
                </a:lnTo>
                <a:lnTo>
                  <a:pt x="284988" y="0"/>
                </a:lnTo>
                <a:lnTo>
                  <a:pt x="0" y="284987"/>
                </a:lnTo>
                <a:close/>
              </a:path>
            </a:pathLst>
          </a:custGeom>
          <a:solidFill>
            <a:srgbClr val="1D495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070354" y="4597146"/>
            <a:ext cx="284988" cy="284988"/>
          </a:xfrm>
          <a:custGeom>
            <a:avLst/>
            <a:gdLst/>
            <a:ahLst/>
            <a:cxnLst/>
            <a:rect l="l" t="t" r="r" b="b"/>
            <a:pathLst>
              <a:path w="284988" h="284988">
                <a:moveTo>
                  <a:pt x="0" y="284987"/>
                </a:moveTo>
                <a:lnTo>
                  <a:pt x="284988" y="0"/>
                </a:lnTo>
                <a:lnTo>
                  <a:pt x="284988" y="284987"/>
                </a:lnTo>
                <a:lnTo>
                  <a:pt x="0" y="284987"/>
                </a:lnTo>
                <a:close/>
              </a:path>
            </a:pathLst>
          </a:custGeom>
          <a:ln w="25908">
            <a:solidFill>
              <a:srgbClr val="1D495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527554" y="4595622"/>
            <a:ext cx="1674875" cy="1007363"/>
          </a:xfrm>
          <a:custGeom>
            <a:avLst/>
            <a:gdLst/>
            <a:ahLst/>
            <a:cxnLst/>
            <a:rect l="l" t="t" r="r" b="b"/>
            <a:pathLst>
              <a:path w="1674875" h="1007363">
                <a:moveTo>
                  <a:pt x="0" y="1007363"/>
                </a:moveTo>
                <a:lnTo>
                  <a:pt x="162432" y="1007363"/>
                </a:lnTo>
                <a:lnTo>
                  <a:pt x="162432" y="162305"/>
                </a:lnTo>
                <a:lnTo>
                  <a:pt x="1674875" y="162305"/>
                </a:lnTo>
                <a:lnTo>
                  <a:pt x="1674875" y="0"/>
                </a:lnTo>
                <a:lnTo>
                  <a:pt x="0" y="0"/>
                </a:lnTo>
                <a:lnTo>
                  <a:pt x="0" y="1007363"/>
                </a:lnTo>
                <a:close/>
              </a:path>
            </a:pathLst>
          </a:custGeom>
          <a:solidFill>
            <a:srgbClr val="1D495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527554" y="4595622"/>
            <a:ext cx="1674875" cy="1007363"/>
          </a:xfrm>
          <a:custGeom>
            <a:avLst/>
            <a:gdLst/>
            <a:ahLst/>
            <a:cxnLst/>
            <a:rect l="l" t="t" r="r" b="b"/>
            <a:pathLst>
              <a:path w="1674875" h="1007363">
                <a:moveTo>
                  <a:pt x="1674875" y="0"/>
                </a:moveTo>
                <a:lnTo>
                  <a:pt x="1674875" y="162305"/>
                </a:lnTo>
                <a:lnTo>
                  <a:pt x="162432" y="162305"/>
                </a:lnTo>
                <a:lnTo>
                  <a:pt x="162432" y="1007363"/>
                </a:lnTo>
                <a:lnTo>
                  <a:pt x="0" y="1007363"/>
                </a:lnTo>
                <a:lnTo>
                  <a:pt x="0" y="0"/>
                </a:lnTo>
                <a:lnTo>
                  <a:pt x="1674875" y="0"/>
                </a:lnTo>
                <a:close/>
              </a:path>
            </a:pathLst>
          </a:custGeom>
          <a:ln w="25907">
            <a:solidFill>
              <a:srgbClr val="1D495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920490" y="4138422"/>
            <a:ext cx="284988" cy="284988"/>
          </a:xfrm>
          <a:custGeom>
            <a:avLst/>
            <a:gdLst/>
            <a:ahLst/>
            <a:cxnLst/>
            <a:rect l="l" t="t" r="r" b="b"/>
            <a:pathLst>
              <a:path w="284988" h="284988">
                <a:moveTo>
                  <a:pt x="0" y="284988"/>
                </a:moveTo>
                <a:lnTo>
                  <a:pt x="284988" y="284988"/>
                </a:lnTo>
                <a:lnTo>
                  <a:pt x="284988" y="0"/>
                </a:lnTo>
                <a:lnTo>
                  <a:pt x="0" y="284988"/>
                </a:lnTo>
                <a:close/>
              </a:path>
            </a:pathLst>
          </a:custGeom>
          <a:solidFill>
            <a:srgbClr val="1D495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920490" y="4138422"/>
            <a:ext cx="284988" cy="284988"/>
          </a:xfrm>
          <a:custGeom>
            <a:avLst/>
            <a:gdLst/>
            <a:ahLst/>
            <a:cxnLst/>
            <a:rect l="l" t="t" r="r" b="b"/>
            <a:pathLst>
              <a:path w="284988" h="284988">
                <a:moveTo>
                  <a:pt x="0" y="284988"/>
                </a:moveTo>
                <a:lnTo>
                  <a:pt x="284988" y="0"/>
                </a:lnTo>
                <a:lnTo>
                  <a:pt x="284988" y="284988"/>
                </a:lnTo>
                <a:lnTo>
                  <a:pt x="0" y="284988"/>
                </a:lnTo>
                <a:close/>
              </a:path>
            </a:pathLst>
          </a:custGeom>
          <a:ln w="25908">
            <a:solidFill>
              <a:srgbClr val="1D495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77418" y="5054346"/>
            <a:ext cx="1674876" cy="1005840"/>
          </a:xfrm>
          <a:custGeom>
            <a:avLst/>
            <a:gdLst/>
            <a:ahLst/>
            <a:cxnLst/>
            <a:rect l="l" t="t" r="r" b="b"/>
            <a:pathLst>
              <a:path w="1674876" h="1005840">
                <a:moveTo>
                  <a:pt x="0" y="1005839"/>
                </a:moveTo>
                <a:lnTo>
                  <a:pt x="162140" y="1005839"/>
                </a:lnTo>
                <a:lnTo>
                  <a:pt x="162140" y="162051"/>
                </a:lnTo>
                <a:lnTo>
                  <a:pt x="1674876" y="162051"/>
                </a:lnTo>
                <a:lnTo>
                  <a:pt x="1674876" y="0"/>
                </a:lnTo>
                <a:lnTo>
                  <a:pt x="0" y="0"/>
                </a:lnTo>
                <a:lnTo>
                  <a:pt x="0" y="1005839"/>
                </a:lnTo>
                <a:close/>
              </a:path>
            </a:pathLst>
          </a:custGeom>
          <a:solidFill>
            <a:srgbClr val="1D495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77418" y="5054346"/>
            <a:ext cx="1674876" cy="1005840"/>
          </a:xfrm>
          <a:custGeom>
            <a:avLst/>
            <a:gdLst/>
            <a:ahLst/>
            <a:cxnLst/>
            <a:rect l="l" t="t" r="r" b="b"/>
            <a:pathLst>
              <a:path w="1674876" h="1005840">
                <a:moveTo>
                  <a:pt x="1674876" y="0"/>
                </a:moveTo>
                <a:lnTo>
                  <a:pt x="1674876" y="162051"/>
                </a:lnTo>
                <a:lnTo>
                  <a:pt x="162140" y="162051"/>
                </a:lnTo>
                <a:lnTo>
                  <a:pt x="162140" y="1005839"/>
                </a:lnTo>
                <a:lnTo>
                  <a:pt x="0" y="1005839"/>
                </a:lnTo>
                <a:lnTo>
                  <a:pt x="0" y="0"/>
                </a:lnTo>
                <a:lnTo>
                  <a:pt x="1674876" y="0"/>
                </a:lnTo>
                <a:close/>
              </a:path>
            </a:pathLst>
          </a:custGeom>
          <a:ln w="25908">
            <a:solidFill>
              <a:srgbClr val="1D495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940308" y="3454907"/>
            <a:ext cx="1167384" cy="157124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0238692" y="3014912"/>
            <a:ext cx="1361535" cy="67462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algn="just">
              <a:lnSpc>
                <a:spcPts val="1725"/>
              </a:lnSpc>
              <a:spcBef>
                <a:spcPts val="86"/>
              </a:spcBef>
            </a:pPr>
            <a:r>
              <a:rPr sz="2000" spc="0" baseline="3413" dirty="0">
                <a:latin typeface="Book Antiqua" panose="02040602050305030304" pitchFamily="18" charset="0"/>
                <a:cs typeface="Calibri"/>
              </a:rPr>
              <a:t>Los</a:t>
            </a:r>
            <a:r>
              <a:rPr sz="2000" spc="-16" baseline="3413" dirty="0">
                <a:latin typeface="Book Antiqua" panose="02040602050305030304" pitchFamily="18" charset="0"/>
                <a:cs typeface="Calibri"/>
              </a:rPr>
              <a:t> </a:t>
            </a:r>
            <a:r>
              <a:rPr sz="2000" spc="0" baseline="3413" dirty="0">
                <a:latin typeface="Book Antiqua" panose="02040602050305030304" pitchFamily="18" charset="0"/>
                <a:cs typeface="Calibri"/>
              </a:rPr>
              <a:t>p</a:t>
            </a:r>
            <a:r>
              <a:rPr sz="2000" spc="-25" baseline="3413" dirty="0">
                <a:latin typeface="Book Antiqua" panose="02040602050305030304" pitchFamily="18" charset="0"/>
                <a:cs typeface="Calibri"/>
              </a:rPr>
              <a:t>r</a:t>
            </a:r>
            <a:r>
              <a:rPr sz="2000" spc="0" baseline="3413" dirty="0">
                <a:latin typeface="Book Antiqua" panose="02040602050305030304" pitchFamily="18" charset="0"/>
                <a:cs typeface="Calibri"/>
              </a:rPr>
              <a:t>oc</a:t>
            </a:r>
            <a:r>
              <a:rPr sz="2000" spc="-4" baseline="3413" dirty="0">
                <a:latin typeface="Book Antiqua" panose="02040602050305030304" pitchFamily="18" charset="0"/>
                <a:cs typeface="Calibri"/>
              </a:rPr>
              <a:t>e</a:t>
            </a:r>
            <a:r>
              <a:rPr sz="2000" spc="0" baseline="3413" dirty="0">
                <a:latin typeface="Book Antiqua" panose="02040602050305030304" pitchFamily="18" charset="0"/>
                <a:cs typeface="Calibri"/>
              </a:rPr>
              <a:t>sos</a:t>
            </a:r>
            <a:r>
              <a:rPr sz="2000" spc="-38" baseline="3413" dirty="0">
                <a:latin typeface="Book Antiqua" panose="02040602050305030304" pitchFamily="18" charset="0"/>
                <a:cs typeface="Calibri"/>
              </a:rPr>
              <a:t> </a:t>
            </a:r>
            <a:r>
              <a:rPr sz="2000" spc="0" baseline="3413" dirty="0">
                <a:latin typeface="Book Antiqua" panose="02040602050305030304" pitchFamily="18" charset="0"/>
                <a:cs typeface="Calibri"/>
              </a:rPr>
              <a:t>de</a:t>
            </a:r>
            <a:endParaRPr sz="1400" dirty="0">
              <a:latin typeface="Book Antiqua" panose="02040602050305030304" pitchFamily="18" charset="0"/>
              <a:cs typeface="Calibri"/>
            </a:endParaRPr>
          </a:p>
          <a:p>
            <a:pPr marL="12700" marR="30403" algn="just">
              <a:lnSpc>
                <a:spcPts val="1750"/>
              </a:lnSpc>
              <a:spcBef>
                <a:spcPts val="1"/>
              </a:spcBef>
            </a:pPr>
            <a:r>
              <a:rPr sz="2000" spc="0" baseline="3413" dirty="0">
                <a:latin typeface="Book Antiqua" panose="02040602050305030304" pitchFamily="18" charset="0"/>
                <a:cs typeface="Calibri"/>
              </a:rPr>
              <a:t>enseñan</a:t>
            </a:r>
            <a:r>
              <a:rPr sz="2000" spc="-14" baseline="3413" dirty="0">
                <a:latin typeface="Book Antiqua" panose="02040602050305030304" pitchFamily="18" charset="0"/>
                <a:cs typeface="Calibri"/>
              </a:rPr>
              <a:t>z</a:t>
            </a:r>
            <a:r>
              <a:rPr sz="2000" spc="0" baseline="3413" dirty="0">
                <a:latin typeface="Book Antiqua" panose="02040602050305030304" pitchFamily="18" charset="0"/>
                <a:cs typeface="Calibri"/>
              </a:rPr>
              <a:t>a</a:t>
            </a:r>
            <a:r>
              <a:rPr sz="2000" spc="-68" baseline="3413" dirty="0">
                <a:latin typeface="Book Antiqua" panose="02040602050305030304" pitchFamily="18" charset="0"/>
                <a:cs typeface="Calibri"/>
              </a:rPr>
              <a:t> </a:t>
            </a:r>
            <a:r>
              <a:rPr sz="2000" spc="0" baseline="3413" dirty="0">
                <a:latin typeface="Book Antiqua" panose="02040602050305030304" pitchFamily="18" charset="0"/>
                <a:cs typeface="Calibri"/>
              </a:rPr>
              <a:t>y</a:t>
            </a:r>
            <a:endParaRPr sz="1400" dirty="0">
              <a:latin typeface="Book Antiqua" panose="02040602050305030304" pitchFamily="18" charset="0"/>
              <a:cs typeface="Calibri"/>
            </a:endParaRPr>
          </a:p>
          <a:p>
            <a:pPr marL="12700" marR="30403" algn="just">
              <a:lnSpc>
                <a:spcPts val="1764"/>
              </a:lnSpc>
              <a:spcBef>
                <a:spcPts val="0"/>
              </a:spcBef>
            </a:pPr>
            <a:r>
              <a:rPr sz="2000" spc="0" baseline="3413" dirty="0">
                <a:latin typeface="Book Antiqua" panose="02040602050305030304" pitchFamily="18" charset="0"/>
                <a:cs typeface="Calibri"/>
              </a:rPr>
              <a:t>a</a:t>
            </a:r>
            <a:r>
              <a:rPr sz="2000" spc="4" baseline="3413" dirty="0">
                <a:latin typeface="Book Antiqua" panose="02040602050305030304" pitchFamily="18" charset="0"/>
                <a:cs typeface="Calibri"/>
              </a:rPr>
              <a:t>p</a:t>
            </a:r>
            <a:r>
              <a:rPr sz="2000" spc="-29" baseline="3413" dirty="0">
                <a:latin typeface="Book Antiqua" panose="02040602050305030304" pitchFamily="18" charset="0"/>
                <a:cs typeface="Calibri"/>
              </a:rPr>
              <a:t>r</a:t>
            </a:r>
            <a:r>
              <a:rPr sz="2000" spc="0" baseline="3413" dirty="0">
                <a:latin typeface="Book Antiqua" panose="02040602050305030304" pitchFamily="18" charset="0"/>
                <a:cs typeface="Calibri"/>
              </a:rPr>
              <a:t>end</a:t>
            </a:r>
            <a:r>
              <a:rPr sz="2000" spc="4" baseline="3413" dirty="0">
                <a:latin typeface="Book Antiqua" panose="02040602050305030304" pitchFamily="18" charset="0"/>
                <a:cs typeface="Calibri"/>
              </a:rPr>
              <a:t>i</a:t>
            </a:r>
            <a:r>
              <a:rPr sz="2000" spc="-19" baseline="3413" dirty="0">
                <a:latin typeface="Book Antiqua" panose="02040602050305030304" pitchFamily="18" charset="0"/>
                <a:cs typeface="Calibri"/>
              </a:rPr>
              <a:t>z</a:t>
            </a:r>
            <a:r>
              <a:rPr sz="2000" spc="0" baseline="3413" dirty="0">
                <a:latin typeface="Book Antiqua" panose="02040602050305030304" pitchFamily="18" charset="0"/>
                <a:cs typeface="Calibri"/>
              </a:rPr>
              <a:t>a</a:t>
            </a:r>
            <a:r>
              <a:rPr sz="2000" spc="4" baseline="3413" dirty="0">
                <a:latin typeface="Book Antiqua" panose="02040602050305030304" pitchFamily="18" charset="0"/>
                <a:cs typeface="Calibri"/>
              </a:rPr>
              <a:t>j</a:t>
            </a:r>
            <a:r>
              <a:rPr sz="2000" spc="0" baseline="3413" dirty="0">
                <a:latin typeface="Book Antiqua" panose="02040602050305030304" pitchFamily="18" charset="0"/>
                <a:cs typeface="Calibri"/>
              </a:rPr>
              <a:t>e</a:t>
            </a:r>
            <a:endParaRPr sz="1400" dirty="0">
              <a:latin typeface="Book Antiqua" panose="02040602050305030304" pitchFamily="18" charset="0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294878" y="3453282"/>
            <a:ext cx="1348055" cy="67523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0403">
              <a:lnSpc>
                <a:spcPts val="1730"/>
              </a:lnSpc>
              <a:spcBef>
                <a:spcPts val="86"/>
              </a:spcBef>
            </a:pPr>
            <a:r>
              <a:rPr sz="2000" spc="0" baseline="3413" dirty="0">
                <a:latin typeface="Book Antiqua" panose="02040602050305030304" pitchFamily="18" charset="0"/>
                <a:cs typeface="Calibri"/>
              </a:rPr>
              <a:t>Se a</a:t>
            </a:r>
            <a:r>
              <a:rPr sz="2000" spc="-14" baseline="3413" dirty="0">
                <a:latin typeface="Book Antiqua" panose="02040602050305030304" pitchFamily="18" charset="0"/>
                <a:cs typeface="Calibri"/>
              </a:rPr>
              <a:t>c</a:t>
            </a:r>
            <a:r>
              <a:rPr sz="2000" spc="0" baseline="3413" dirty="0">
                <a:latin typeface="Book Antiqua" panose="02040602050305030304" pitchFamily="18" charset="0"/>
                <a:cs typeface="Calibri"/>
              </a:rPr>
              <a:t>o</a:t>
            </a:r>
            <a:r>
              <a:rPr sz="2000" spc="-9" baseline="3413" dirty="0">
                <a:latin typeface="Book Antiqua" panose="02040602050305030304" pitchFamily="18" charset="0"/>
                <a:cs typeface="Calibri"/>
              </a:rPr>
              <a:t>m</a:t>
            </a:r>
            <a:r>
              <a:rPr sz="2000" spc="0" baseline="3413" dirty="0">
                <a:latin typeface="Book Antiqua" panose="02040602050305030304" pitchFamily="18" charset="0"/>
                <a:cs typeface="Calibri"/>
              </a:rPr>
              <a:t>pañ</a:t>
            </a:r>
            <a:r>
              <a:rPr sz="2000" spc="4" baseline="3413" dirty="0">
                <a:latin typeface="Book Antiqua" panose="02040602050305030304" pitchFamily="18" charset="0"/>
                <a:cs typeface="Calibri"/>
              </a:rPr>
              <a:t>a</a:t>
            </a:r>
            <a:r>
              <a:rPr sz="2000" spc="0" baseline="3413" dirty="0">
                <a:latin typeface="Book Antiqua" panose="02040602050305030304" pitchFamily="18" charset="0"/>
                <a:cs typeface="Calibri"/>
              </a:rPr>
              <a:t>,</a:t>
            </a:r>
            <a:endParaRPr sz="1400" dirty="0">
              <a:latin typeface="Book Antiqua" panose="02040602050305030304" pitchFamily="18" charset="0"/>
              <a:cs typeface="Calibri"/>
            </a:endParaRPr>
          </a:p>
          <a:p>
            <a:pPr marL="12700">
              <a:lnSpc>
                <a:spcPts val="1755"/>
              </a:lnSpc>
              <a:spcBef>
                <a:spcPts val="1"/>
              </a:spcBef>
            </a:pPr>
            <a:r>
              <a:rPr sz="2000" spc="-29" baseline="3413" dirty="0">
                <a:latin typeface="Book Antiqua" panose="02040602050305030304" pitchFamily="18" charset="0"/>
                <a:cs typeface="Calibri"/>
              </a:rPr>
              <a:t>r</a:t>
            </a:r>
            <a:r>
              <a:rPr sz="2000" spc="0" baseline="3413" dirty="0">
                <a:latin typeface="Book Antiqua" panose="02040602050305030304" pitchFamily="18" charset="0"/>
                <a:cs typeface="Calibri"/>
              </a:rPr>
              <a:t>egu</a:t>
            </a:r>
            <a:r>
              <a:rPr sz="2000" spc="9" baseline="3413" dirty="0">
                <a:latin typeface="Book Antiqua" panose="02040602050305030304" pitchFamily="18" charset="0"/>
                <a:cs typeface="Calibri"/>
              </a:rPr>
              <a:t>l</a:t>
            </a:r>
            <a:r>
              <a:rPr sz="2000" spc="0" baseline="3413" dirty="0">
                <a:latin typeface="Book Antiqua" panose="02040602050305030304" pitchFamily="18" charset="0"/>
                <a:cs typeface="Calibri"/>
              </a:rPr>
              <a:t>a,</a:t>
            </a:r>
            <a:r>
              <a:rPr sz="2000" spc="-34" baseline="3413" dirty="0">
                <a:latin typeface="Book Antiqua" panose="02040602050305030304" pitchFamily="18" charset="0"/>
                <a:cs typeface="Calibri"/>
              </a:rPr>
              <a:t> </a:t>
            </a:r>
            <a:r>
              <a:rPr sz="2000" spc="-29" baseline="3413" dirty="0">
                <a:latin typeface="Book Antiqua" panose="02040602050305030304" pitchFamily="18" charset="0"/>
                <a:cs typeface="Calibri"/>
              </a:rPr>
              <a:t>r</a:t>
            </a:r>
            <a:r>
              <a:rPr sz="2000" spc="0" baseline="3413" dirty="0">
                <a:latin typeface="Book Antiqua" panose="02040602050305030304" pitchFamily="18" charset="0"/>
                <a:cs typeface="Calibri"/>
              </a:rPr>
              <a:t>e</a:t>
            </a:r>
            <a:r>
              <a:rPr sz="2000" spc="-4" baseline="3413" dirty="0">
                <a:latin typeface="Book Antiqua" panose="02040602050305030304" pitchFamily="18" charset="0"/>
                <a:cs typeface="Calibri"/>
              </a:rPr>
              <a:t>m</a:t>
            </a:r>
            <a:r>
              <a:rPr sz="2000" spc="0" baseline="3413" dirty="0">
                <a:latin typeface="Book Antiqua" panose="02040602050305030304" pitchFamily="18" charset="0"/>
                <a:cs typeface="Calibri"/>
              </a:rPr>
              <a:t>edia</a:t>
            </a:r>
            <a:endParaRPr sz="1400" dirty="0">
              <a:latin typeface="Book Antiqua" panose="02040602050305030304" pitchFamily="18" charset="0"/>
              <a:cs typeface="Calibri"/>
            </a:endParaRPr>
          </a:p>
          <a:p>
            <a:pPr marL="12700" marR="30403">
              <a:lnSpc>
                <a:spcPts val="1764"/>
              </a:lnSpc>
              <a:spcBef>
                <a:spcPts val="0"/>
              </a:spcBef>
            </a:pPr>
            <a:r>
              <a:rPr sz="2000" spc="0" baseline="3413" dirty="0">
                <a:latin typeface="Book Antiqua" panose="02040602050305030304" pitchFamily="18" charset="0"/>
                <a:cs typeface="Calibri"/>
              </a:rPr>
              <a:t>y</a:t>
            </a:r>
            <a:r>
              <a:rPr sz="2000" spc="-7" baseline="3413" dirty="0">
                <a:latin typeface="Book Antiqua" panose="02040602050305030304" pitchFamily="18" charset="0"/>
                <a:cs typeface="Calibri"/>
              </a:rPr>
              <a:t> </a:t>
            </a:r>
            <a:r>
              <a:rPr sz="2000" spc="-4" baseline="3413" dirty="0">
                <a:latin typeface="Book Antiqua" panose="02040602050305030304" pitchFamily="18" charset="0"/>
                <a:cs typeface="Calibri"/>
              </a:rPr>
              <a:t>m</a:t>
            </a:r>
            <a:r>
              <a:rPr sz="2000" spc="0" baseline="3413" dirty="0">
                <a:latin typeface="Book Antiqua" panose="02040602050305030304" pitchFamily="18" charset="0"/>
                <a:cs typeface="Calibri"/>
              </a:rPr>
              <a:t>ejo</a:t>
            </a:r>
            <a:r>
              <a:rPr sz="2000" spc="-44" baseline="3413" dirty="0">
                <a:latin typeface="Book Antiqua" panose="02040602050305030304" pitchFamily="18" charset="0"/>
                <a:cs typeface="Calibri"/>
              </a:rPr>
              <a:t>r</a:t>
            </a:r>
            <a:r>
              <a:rPr sz="2000" spc="0" baseline="3413" dirty="0">
                <a:latin typeface="Book Antiqua" panose="02040602050305030304" pitchFamily="18" charset="0"/>
                <a:cs typeface="Calibri"/>
              </a:rPr>
              <a:t>an</a:t>
            </a:r>
            <a:endParaRPr sz="1400" dirty="0">
              <a:latin typeface="Book Antiqua" panose="02040602050305030304" pitchFamily="18" charset="0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454129" y="3911498"/>
            <a:ext cx="1671184" cy="11216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0403">
              <a:lnSpc>
                <a:spcPts val="1730"/>
              </a:lnSpc>
              <a:spcBef>
                <a:spcPts val="86"/>
              </a:spcBef>
            </a:pPr>
            <a:r>
              <a:rPr sz="2000" spc="0" baseline="3413" dirty="0">
                <a:latin typeface="Book Antiqua" panose="02040602050305030304" pitchFamily="18" charset="0"/>
                <a:cs typeface="Calibri"/>
              </a:rPr>
              <a:t>De</a:t>
            </a:r>
            <a:r>
              <a:rPr sz="2000" spc="-17" baseline="3413" dirty="0">
                <a:latin typeface="Book Antiqua" panose="02040602050305030304" pitchFamily="18" charset="0"/>
                <a:cs typeface="Calibri"/>
              </a:rPr>
              <a:t> </a:t>
            </a:r>
            <a:r>
              <a:rPr sz="2000" spc="0" baseline="3413" dirty="0" err="1">
                <a:latin typeface="Book Antiqua" panose="02040602050305030304" pitchFamily="18" charset="0"/>
                <a:cs typeface="Calibri"/>
              </a:rPr>
              <a:t>inm</a:t>
            </a:r>
            <a:r>
              <a:rPr sz="2000" spc="-4" baseline="3413" dirty="0" err="1">
                <a:latin typeface="Book Antiqua" panose="02040602050305030304" pitchFamily="18" charset="0"/>
                <a:cs typeface="Calibri"/>
              </a:rPr>
              <a:t>e</a:t>
            </a:r>
            <a:r>
              <a:rPr sz="2000" spc="0" baseline="3413" dirty="0" err="1">
                <a:latin typeface="Book Antiqua" panose="02040602050305030304" pitchFamily="18" charset="0"/>
                <a:cs typeface="Calibri"/>
              </a:rPr>
              <a:t>d</a:t>
            </a:r>
            <a:r>
              <a:rPr sz="2000" spc="4" baseline="3413" dirty="0" err="1">
                <a:latin typeface="Book Antiqua" panose="02040602050305030304" pitchFamily="18" charset="0"/>
                <a:cs typeface="Calibri"/>
              </a:rPr>
              <a:t>i</a:t>
            </a:r>
            <a:r>
              <a:rPr sz="2000" spc="-9" baseline="3413" dirty="0" err="1">
                <a:latin typeface="Book Antiqua" panose="02040602050305030304" pitchFamily="18" charset="0"/>
                <a:cs typeface="Calibri"/>
              </a:rPr>
              <a:t>at</a:t>
            </a:r>
            <a:r>
              <a:rPr sz="2000" spc="-25" baseline="3413" dirty="0" err="1">
                <a:latin typeface="Book Antiqua" panose="02040602050305030304" pitchFamily="18" charset="0"/>
                <a:cs typeface="Calibri"/>
              </a:rPr>
              <a:t>o</a:t>
            </a:r>
            <a:r>
              <a:rPr sz="2000" spc="0" baseline="3413" dirty="0">
                <a:latin typeface="Book Antiqua" panose="02040602050305030304" pitchFamily="18" charset="0"/>
                <a:cs typeface="Calibri"/>
              </a:rPr>
              <a:t>,</a:t>
            </a:r>
            <a:endParaRPr lang="es-PE" sz="1400" dirty="0">
              <a:latin typeface="Book Antiqua" panose="02040602050305030304" pitchFamily="18" charset="0"/>
              <a:cs typeface="Calibri"/>
            </a:endParaRPr>
          </a:p>
          <a:p>
            <a:pPr marL="12700" marR="30403">
              <a:lnSpc>
                <a:spcPts val="1755"/>
              </a:lnSpc>
              <a:spcBef>
                <a:spcPts val="1"/>
              </a:spcBef>
            </a:pPr>
            <a:r>
              <a:rPr lang="es-PE" sz="2000" spc="4" baseline="3413" dirty="0">
                <a:latin typeface="Book Antiqua" panose="02040602050305030304" pitchFamily="18" charset="0"/>
                <a:cs typeface="Calibri"/>
              </a:rPr>
              <a:t>i</a:t>
            </a:r>
            <a:r>
              <a:rPr lang="es-PE" sz="2000" spc="0" baseline="3413" dirty="0">
                <a:latin typeface="Book Antiqua" panose="02040602050305030304" pitchFamily="18" charset="0"/>
                <a:cs typeface="Calibri"/>
              </a:rPr>
              <a:t>ncl</a:t>
            </a:r>
            <a:r>
              <a:rPr lang="es-PE" sz="2000" spc="4" baseline="3413" dirty="0">
                <a:latin typeface="Book Antiqua" panose="02040602050305030304" pitchFamily="18" charset="0"/>
                <a:cs typeface="Calibri"/>
              </a:rPr>
              <a:t>u</a:t>
            </a:r>
            <a:r>
              <a:rPr lang="es-PE" sz="2000" spc="0" baseline="3413" dirty="0">
                <a:latin typeface="Book Antiqua" panose="02040602050305030304" pitchFamily="18" charset="0"/>
                <a:cs typeface="Calibri"/>
              </a:rPr>
              <a:t>so</a:t>
            </a:r>
            <a:r>
              <a:rPr lang="es-PE" sz="2000" spc="-45" baseline="3413" dirty="0">
                <a:latin typeface="Book Antiqua" panose="02040602050305030304" pitchFamily="18" charset="0"/>
                <a:cs typeface="Calibri"/>
              </a:rPr>
              <a:t> </a:t>
            </a:r>
            <a:r>
              <a:rPr lang="es-PE" sz="2000" spc="0" baseline="3413" dirty="0">
                <a:latin typeface="Book Antiqua" panose="02040602050305030304" pitchFamily="18" charset="0"/>
                <a:cs typeface="Calibri"/>
              </a:rPr>
              <a:t>en</a:t>
            </a:r>
            <a:endParaRPr lang="es-PE" sz="1400" dirty="0">
              <a:latin typeface="Book Antiqua" panose="02040602050305030304" pitchFamily="18" charset="0"/>
              <a:cs typeface="Calibri"/>
            </a:endParaRPr>
          </a:p>
          <a:p>
            <a:pPr marL="12700">
              <a:lnSpc>
                <a:spcPts val="1764"/>
              </a:lnSpc>
              <a:spcBef>
                <a:spcPts val="0"/>
              </a:spcBef>
            </a:pPr>
            <a:r>
              <a:rPr sz="2000" spc="0" baseline="3413" dirty="0" err="1">
                <a:latin typeface="Book Antiqua" panose="02040602050305030304" pitchFamily="18" charset="0"/>
                <a:cs typeface="Calibri"/>
              </a:rPr>
              <a:t>s</a:t>
            </a:r>
            <a:r>
              <a:rPr sz="2000" spc="4" baseline="3413" dirty="0" err="1">
                <a:latin typeface="Book Antiqua" panose="02040602050305030304" pitchFamily="18" charset="0"/>
                <a:cs typeface="Calibri"/>
              </a:rPr>
              <a:t>i</a:t>
            </a:r>
            <a:r>
              <a:rPr sz="2000" spc="0" baseline="3413" dirty="0" err="1">
                <a:latin typeface="Book Antiqua" panose="02040602050305030304" pitchFamily="18" charset="0"/>
                <a:cs typeface="Calibri"/>
              </a:rPr>
              <a:t>mul</a:t>
            </a:r>
            <a:r>
              <a:rPr sz="2000" spc="-14" baseline="3413" dirty="0" err="1">
                <a:latin typeface="Book Antiqua" panose="02040602050305030304" pitchFamily="18" charset="0"/>
                <a:cs typeface="Calibri"/>
              </a:rPr>
              <a:t>t</a:t>
            </a:r>
            <a:r>
              <a:rPr sz="2000" spc="0" baseline="3413" dirty="0" err="1">
                <a:latin typeface="Book Antiqua" panose="02040602050305030304" pitchFamily="18" charset="0"/>
                <a:cs typeface="Calibri"/>
              </a:rPr>
              <a:t>á</a:t>
            </a:r>
            <a:r>
              <a:rPr sz="2000" spc="4" baseline="3413" dirty="0" err="1">
                <a:latin typeface="Book Antiqua" panose="02040602050305030304" pitchFamily="18" charset="0"/>
                <a:cs typeface="Calibri"/>
              </a:rPr>
              <a:t>n</a:t>
            </a:r>
            <a:r>
              <a:rPr sz="2000" spc="0" baseline="3413" dirty="0" err="1">
                <a:latin typeface="Book Antiqua" panose="02040602050305030304" pitchFamily="18" charset="0"/>
                <a:cs typeface="Calibri"/>
              </a:rPr>
              <a:t>e</a:t>
            </a:r>
            <a:r>
              <a:rPr sz="2000" spc="-25" baseline="3413" dirty="0" err="1">
                <a:latin typeface="Book Antiqua" panose="02040602050305030304" pitchFamily="18" charset="0"/>
                <a:cs typeface="Calibri"/>
              </a:rPr>
              <a:t>o</a:t>
            </a:r>
            <a:r>
              <a:rPr sz="2000" spc="0" baseline="3413" dirty="0">
                <a:latin typeface="Book Antiqua" panose="02040602050305030304" pitchFamily="18" charset="0"/>
                <a:cs typeface="Calibri"/>
              </a:rPr>
              <a:t>,</a:t>
            </a:r>
            <a:r>
              <a:rPr sz="2000" spc="-76" baseline="3413" dirty="0">
                <a:latin typeface="Book Antiqua" panose="02040602050305030304" pitchFamily="18" charset="0"/>
                <a:cs typeface="Calibri"/>
              </a:rPr>
              <a:t> </a:t>
            </a:r>
            <a:r>
              <a:rPr sz="2000" spc="0" baseline="3413" dirty="0">
                <a:latin typeface="Book Antiqua" panose="02040602050305030304" pitchFamily="18" charset="0"/>
                <a:cs typeface="Calibri"/>
              </a:rPr>
              <a:t>a</a:t>
            </a:r>
            <a:r>
              <a:rPr sz="2000" spc="-7" baseline="3413" dirty="0">
                <a:latin typeface="Book Antiqua" panose="02040602050305030304" pitchFamily="18" charset="0"/>
                <a:cs typeface="Calibri"/>
              </a:rPr>
              <a:t> </a:t>
            </a:r>
            <a:r>
              <a:rPr sz="2000" spc="0" baseline="3413" dirty="0">
                <a:latin typeface="Book Antiqua" panose="02040602050305030304" pitchFamily="18" charset="0"/>
                <a:cs typeface="Calibri"/>
              </a:rPr>
              <a:t>par</a:t>
            </a:r>
            <a:r>
              <a:rPr sz="2000" spc="4" baseline="3413" dirty="0">
                <a:latin typeface="Book Antiqua" panose="02040602050305030304" pitchFamily="18" charset="0"/>
                <a:cs typeface="Calibri"/>
              </a:rPr>
              <a:t>ti</a:t>
            </a:r>
            <a:r>
              <a:rPr sz="2000" spc="0" baseline="3413" dirty="0">
                <a:latin typeface="Book Antiqua" panose="02040602050305030304" pitchFamily="18" charset="0"/>
                <a:cs typeface="Calibri"/>
              </a:rPr>
              <a:t>r</a:t>
            </a:r>
            <a:endParaRPr sz="1400" dirty="0">
              <a:latin typeface="Book Antiqua" panose="02040602050305030304" pitchFamily="18" charset="0"/>
              <a:cs typeface="Calibri"/>
            </a:endParaRPr>
          </a:p>
          <a:p>
            <a:pPr marL="12700" marR="30403">
              <a:lnSpc>
                <a:spcPts val="1750"/>
              </a:lnSpc>
            </a:pPr>
            <a:r>
              <a:rPr sz="2000" spc="0" baseline="3413" dirty="0">
                <a:latin typeface="Book Antiqua" panose="02040602050305030304" pitchFamily="18" charset="0"/>
                <a:cs typeface="Calibri"/>
              </a:rPr>
              <a:t>de</a:t>
            </a:r>
            <a:r>
              <a:rPr sz="2000" spc="-16" baseline="3413" dirty="0">
                <a:latin typeface="Book Antiqua" panose="02040602050305030304" pitchFamily="18" charset="0"/>
                <a:cs typeface="Calibri"/>
              </a:rPr>
              <a:t> </a:t>
            </a:r>
            <a:r>
              <a:rPr sz="2000" spc="0" baseline="3413" dirty="0">
                <a:latin typeface="Book Antiqua" panose="02040602050305030304" pitchFamily="18" charset="0"/>
                <a:cs typeface="Calibri"/>
              </a:rPr>
              <a:t>e</a:t>
            </a:r>
            <a:r>
              <a:rPr sz="2000" spc="-14" baseline="3413" dirty="0">
                <a:latin typeface="Book Antiqua" panose="02040602050305030304" pitchFamily="18" charset="0"/>
                <a:cs typeface="Calibri"/>
              </a:rPr>
              <a:t>s</a:t>
            </a:r>
            <a:r>
              <a:rPr sz="2000" spc="-19" baseline="3413" dirty="0">
                <a:latin typeface="Book Antiqua" panose="02040602050305030304" pitchFamily="18" charset="0"/>
                <a:cs typeface="Calibri"/>
              </a:rPr>
              <a:t>t</a:t>
            </a:r>
            <a:r>
              <a:rPr sz="2000" spc="0" baseline="3413" dirty="0">
                <a:latin typeface="Book Antiqua" panose="02040602050305030304" pitchFamily="18" charset="0"/>
                <a:cs typeface="Calibri"/>
              </a:rPr>
              <a:t>a</a:t>
            </a:r>
            <a:endParaRPr sz="1400" dirty="0">
              <a:latin typeface="Book Antiqua" panose="02040602050305030304" pitchFamily="18" charset="0"/>
              <a:cs typeface="Calibri"/>
            </a:endParaRPr>
          </a:p>
          <a:p>
            <a:pPr marL="12700" marR="30403">
              <a:lnSpc>
                <a:spcPts val="1764"/>
              </a:lnSpc>
              <a:spcBef>
                <a:spcPts val="0"/>
              </a:spcBef>
            </a:pPr>
            <a:r>
              <a:rPr sz="2000" spc="4" baseline="3413" dirty="0">
                <a:latin typeface="Book Antiqua" panose="02040602050305030304" pitchFamily="18" charset="0"/>
                <a:cs typeface="Calibri"/>
              </a:rPr>
              <a:t>i</a:t>
            </a:r>
            <a:r>
              <a:rPr sz="2000" spc="0" baseline="3413" dirty="0">
                <a:latin typeface="Book Antiqua" panose="02040602050305030304" pitchFamily="18" charset="0"/>
                <a:cs typeface="Calibri"/>
              </a:rPr>
              <a:t>de</a:t>
            </a:r>
            <a:r>
              <a:rPr sz="2000" spc="-9" baseline="3413" dirty="0">
                <a:latin typeface="Book Antiqua" panose="02040602050305030304" pitchFamily="18" charset="0"/>
                <a:cs typeface="Calibri"/>
              </a:rPr>
              <a:t>n</a:t>
            </a:r>
            <a:r>
              <a:rPr sz="2000" spc="4" baseline="3413" dirty="0">
                <a:latin typeface="Book Antiqua" panose="02040602050305030304" pitchFamily="18" charset="0"/>
                <a:cs typeface="Calibri"/>
              </a:rPr>
              <a:t>tifi</a:t>
            </a:r>
            <a:r>
              <a:rPr sz="2000" spc="-14" baseline="3413" dirty="0">
                <a:latin typeface="Book Antiqua" panose="02040602050305030304" pitchFamily="18" charset="0"/>
                <a:cs typeface="Calibri"/>
              </a:rPr>
              <a:t>c</a:t>
            </a:r>
            <a:r>
              <a:rPr sz="2000" spc="0" baseline="3413" dirty="0">
                <a:latin typeface="Book Antiqua" panose="02040602050305030304" pitchFamily="18" charset="0"/>
                <a:cs typeface="Calibri"/>
              </a:rPr>
              <a:t>ac</a:t>
            </a:r>
            <a:r>
              <a:rPr sz="2000" spc="4" baseline="3413" dirty="0">
                <a:latin typeface="Book Antiqua" panose="02040602050305030304" pitchFamily="18" charset="0"/>
                <a:cs typeface="Calibri"/>
              </a:rPr>
              <a:t>i</a:t>
            </a:r>
            <a:r>
              <a:rPr sz="2000" spc="0" baseline="3413" dirty="0">
                <a:latin typeface="Book Antiqua" panose="02040602050305030304" pitchFamily="18" charset="0"/>
                <a:cs typeface="Calibri"/>
              </a:rPr>
              <a:t>ón,</a:t>
            </a:r>
            <a:endParaRPr sz="1400" dirty="0">
              <a:latin typeface="Book Antiqua" panose="02040602050305030304" pitchFamily="18" charset="0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623033" y="4357897"/>
            <a:ext cx="1416965" cy="14719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28620">
              <a:lnSpc>
                <a:spcPts val="1630"/>
              </a:lnSpc>
              <a:spcBef>
                <a:spcPts val="81"/>
              </a:spcBef>
            </a:pPr>
            <a:r>
              <a:rPr sz="2000" spc="0" baseline="3640" dirty="0">
                <a:latin typeface="Book Antiqua" panose="02040602050305030304" pitchFamily="18" charset="0"/>
                <a:cs typeface="Calibri"/>
              </a:rPr>
              <a:t>Se i</a:t>
            </a:r>
            <a:r>
              <a:rPr sz="2000" spc="4" baseline="3640" dirty="0">
                <a:latin typeface="Book Antiqua" panose="02040602050305030304" pitchFamily="18" charset="0"/>
                <a:cs typeface="Calibri"/>
              </a:rPr>
              <a:t>d</a:t>
            </a:r>
            <a:r>
              <a:rPr sz="2000" spc="0" baseline="3640" dirty="0">
                <a:latin typeface="Book Antiqua" panose="02040602050305030304" pitchFamily="18" charset="0"/>
                <a:cs typeface="Calibri"/>
              </a:rPr>
              <a:t>e</a:t>
            </a:r>
            <a:r>
              <a:rPr sz="2000" spc="-9" baseline="3640" dirty="0">
                <a:latin typeface="Book Antiqua" panose="02040602050305030304" pitchFamily="18" charset="0"/>
                <a:cs typeface="Calibri"/>
              </a:rPr>
              <a:t>n</a:t>
            </a:r>
            <a:r>
              <a:rPr sz="2000" spc="0" baseline="3640" dirty="0">
                <a:latin typeface="Book Antiqua" panose="02040602050305030304" pitchFamily="18" charset="0"/>
                <a:cs typeface="Calibri"/>
              </a:rPr>
              <a:t>t</a:t>
            </a:r>
            <a:r>
              <a:rPr sz="2000" spc="4" baseline="3640" dirty="0">
                <a:latin typeface="Book Antiqua" panose="02040602050305030304" pitchFamily="18" charset="0"/>
                <a:cs typeface="Calibri"/>
              </a:rPr>
              <a:t>i</a:t>
            </a:r>
            <a:r>
              <a:rPr sz="2000" spc="0" baseline="3640" dirty="0">
                <a:latin typeface="Book Antiqua" panose="02040602050305030304" pitchFamily="18" charset="0"/>
                <a:cs typeface="Calibri"/>
              </a:rPr>
              <a:t>fi</a:t>
            </a:r>
            <a:r>
              <a:rPr sz="2000" spc="-9" baseline="3640" dirty="0">
                <a:latin typeface="Book Antiqua" panose="02040602050305030304" pitchFamily="18" charset="0"/>
                <a:cs typeface="Calibri"/>
              </a:rPr>
              <a:t>c</a:t>
            </a:r>
            <a:r>
              <a:rPr sz="2000" spc="0" baseline="3640" dirty="0">
                <a:latin typeface="Book Antiqua" panose="02040602050305030304" pitchFamily="18" charset="0"/>
                <a:cs typeface="Calibri"/>
              </a:rPr>
              <a:t>an</a:t>
            </a:r>
            <a:endParaRPr sz="1400" dirty="0">
              <a:latin typeface="Book Antiqua" panose="02040602050305030304" pitchFamily="18" charset="0"/>
              <a:cs typeface="Calibri"/>
            </a:endParaRPr>
          </a:p>
          <a:p>
            <a:pPr marL="12700" marR="28620">
              <a:lnSpc>
                <a:spcPts val="1645"/>
              </a:lnSpc>
              <a:spcBef>
                <a:spcPts val="0"/>
              </a:spcBef>
            </a:pPr>
            <a:r>
              <a:rPr sz="2000" spc="0" baseline="1820" dirty="0">
                <a:latin typeface="Book Antiqua" panose="02040602050305030304" pitchFamily="18" charset="0"/>
                <a:cs typeface="Calibri"/>
              </a:rPr>
              <a:t>nec</a:t>
            </a:r>
            <a:r>
              <a:rPr sz="2000" spc="-4" baseline="1820" dirty="0">
                <a:latin typeface="Book Antiqua" panose="02040602050305030304" pitchFamily="18" charset="0"/>
                <a:cs typeface="Calibri"/>
              </a:rPr>
              <a:t>e</a:t>
            </a:r>
            <a:r>
              <a:rPr sz="2000" spc="0" baseline="1820" dirty="0">
                <a:latin typeface="Book Antiqua" panose="02040602050305030304" pitchFamily="18" charset="0"/>
                <a:cs typeface="Calibri"/>
              </a:rPr>
              <a:t>s</a:t>
            </a:r>
            <a:r>
              <a:rPr sz="2000" spc="4" baseline="1820" dirty="0">
                <a:latin typeface="Book Antiqua" panose="02040602050305030304" pitchFamily="18" charset="0"/>
                <a:cs typeface="Calibri"/>
              </a:rPr>
              <a:t>i</a:t>
            </a:r>
            <a:r>
              <a:rPr sz="2000" spc="0" baseline="1820" dirty="0">
                <a:latin typeface="Book Antiqua" panose="02040602050305030304" pitchFamily="18" charset="0"/>
                <a:cs typeface="Calibri"/>
              </a:rPr>
              <a:t>da</a:t>
            </a:r>
            <a:r>
              <a:rPr sz="2000" spc="4" baseline="1820" dirty="0">
                <a:latin typeface="Book Antiqua" panose="02040602050305030304" pitchFamily="18" charset="0"/>
                <a:cs typeface="Calibri"/>
              </a:rPr>
              <a:t>d</a:t>
            </a:r>
            <a:r>
              <a:rPr sz="2000" spc="0" baseline="1820" dirty="0">
                <a:latin typeface="Book Antiqua" panose="02040602050305030304" pitchFamily="18" charset="0"/>
                <a:cs typeface="Calibri"/>
              </a:rPr>
              <a:t>es,</a:t>
            </a:r>
            <a:endParaRPr sz="1400" dirty="0">
              <a:latin typeface="Book Antiqua" panose="02040602050305030304" pitchFamily="18" charset="0"/>
              <a:cs typeface="Calibri"/>
            </a:endParaRPr>
          </a:p>
          <a:p>
            <a:pPr marL="12700" marR="28620">
              <a:lnSpc>
                <a:spcPts val="1645"/>
              </a:lnSpc>
            </a:pPr>
            <a:r>
              <a:rPr sz="2000" spc="0" baseline="1820" dirty="0">
                <a:latin typeface="Book Antiqua" panose="02040602050305030304" pitchFamily="18" charset="0"/>
                <a:cs typeface="Calibri"/>
              </a:rPr>
              <a:t>difi</a:t>
            </a:r>
            <a:r>
              <a:rPr sz="2000" spc="4" baseline="1820" dirty="0">
                <a:latin typeface="Book Antiqua" panose="02040602050305030304" pitchFamily="18" charset="0"/>
                <a:cs typeface="Calibri"/>
              </a:rPr>
              <a:t>c</a:t>
            </a:r>
            <a:r>
              <a:rPr sz="2000" spc="0" baseline="1820" dirty="0">
                <a:latin typeface="Book Antiqua" panose="02040602050305030304" pitchFamily="18" charset="0"/>
                <a:cs typeface="Calibri"/>
              </a:rPr>
              <a:t>ul</a:t>
            </a:r>
            <a:r>
              <a:rPr sz="2000" spc="-19" baseline="1820" dirty="0">
                <a:latin typeface="Book Antiqua" panose="02040602050305030304" pitchFamily="18" charset="0"/>
                <a:cs typeface="Calibri"/>
              </a:rPr>
              <a:t>t</a:t>
            </a:r>
            <a:r>
              <a:rPr sz="2000" spc="0" baseline="1820" dirty="0">
                <a:latin typeface="Book Antiqua" panose="02040602050305030304" pitchFamily="18" charset="0"/>
                <a:cs typeface="Calibri"/>
              </a:rPr>
              <a:t>a</a:t>
            </a:r>
            <a:r>
              <a:rPr sz="2000" spc="4" baseline="1820" dirty="0">
                <a:latin typeface="Book Antiqua" panose="02040602050305030304" pitchFamily="18" charset="0"/>
                <a:cs typeface="Calibri"/>
              </a:rPr>
              <a:t>d</a:t>
            </a:r>
            <a:r>
              <a:rPr sz="2000" spc="0" baseline="1820" dirty="0">
                <a:latin typeface="Book Antiqua" panose="02040602050305030304" pitchFamily="18" charset="0"/>
                <a:cs typeface="Calibri"/>
              </a:rPr>
              <a:t>es</a:t>
            </a:r>
            <a:r>
              <a:rPr sz="2000" spc="-14" baseline="1820" dirty="0">
                <a:latin typeface="Book Antiqua" panose="02040602050305030304" pitchFamily="18" charset="0"/>
                <a:cs typeface="Calibri"/>
              </a:rPr>
              <a:t> </a:t>
            </a:r>
            <a:r>
              <a:rPr sz="2000" spc="0" baseline="1820" dirty="0">
                <a:latin typeface="Book Antiqua" panose="02040602050305030304" pitchFamily="18" charset="0"/>
                <a:cs typeface="Calibri"/>
              </a:rPr>
              <a:t>y</a:t>
            </a:r>
            <a:endParaRPr sz="1400" dirty="0">
              <a:latin typeface="Book Antiqua" panose="02040602050305030304" pitchFamily="18" charset="0"/>
              <a:cs typeface="Calibri"/>
            </a:endParaRPr>
          </a:p>
          <a:p>
            <a:pPr marL="12700">
              <a:lnSpc>
                <a:spcPts val="1655"/>
              </a:lnSpc>
              <a:spcBef>
                <a:spcPts val="0"/>
              </a:spcBef>
            </a:pPr>
            <a:r>
              <a:rPr sz="2000" spc="0" baseline="1820" dirty="0">
                <a:latin typeface="Book Antiqua" panose="02040602050305030304" pitchFamily="18" charset="0"/>
                <a:cs typeface="Calibri"/>
              </a:rPr>
              <a:t>po</a:t>
            </a:r>
            <a:r>
              <a:rPr sz="2000" spc="-9" baseline="1820" dirty="0">
                <a:latin typeface="Book Antiqua" panose="02040602050305030304" pitchFamily="18" charset="0"/>
                <a:cs typeface="Calibri"/>
              </a:rPr>
              <a:t>t</a:t>
            </a:r>
            <a:r>
              <a:rPr sz="2000" spc="0" baseline="1820" dirty="0">
                <a:latin typeface="Book Antiqua" panose="02040602050305030304" pitchFamily="18" charset="0"/>
                <a:cs typeface="Calibri"/>
              </a:rPr>
              <a:t>encia</a:t>
            </a:r>
            <a:r>
              <a:rPr sz="2000" spc="4" baseline="1820" dirty="0">
                <a:latin typeface="Book Antiqua" panose="02040602050305030304" pitchFamily="18" charset="0"/>
                <a:cs typeface="Calibri"/>
              </a:rPr>
              <a:t>l</a:t>
            </a:r>
            <a:r>
              <a:rPr sz="2000" spc="0" baseline="1820" dirty="0">
                <a:latin typeface="Book Antiqua" panose="02040602050305030304" pitchFamily="18" charset="0"/>
                <a:cs typeface="Calibri"/>
              </a:rPr>
              <a:t>i</a:t>
            </a:r>
            <a:r>
              <a:rPr sz="2000" spc="4" baseline="1820" dirty="0">
                <a:latin typeface="Book Antiqua" panose="02040602050305030304" pitchFamily="18" charset="0"/>
                <a:cs typeface="Calibri"/>
              </a:rPr>
              <a:t>d</a:t>
            </a:r>
            <a:r>
              <a:rPr sz="2000" spc="0" baseline="1820" dirty="0">
                <a:latin typeface="Book Antiqua" panose="02040602050305030304" pitchFamily="18" charset="0"/>
                <a:cs typeface="Calibri"/>
              </a:rPr>
              <a:t>ades</a:t>
            </a:r>
            <a:endParaRPr sz="1400" dirty="0">
              <a:latin typeface="Book Antiqua" panose="02040602050305030304" pitchFamily="18" charset="0"/>
              <a:cs typeface="Calibri"/>
            </a:endParaRPr>
          </a:p>
          <a:p>
            <a:pPr marL="12700" marR="28620">
              <a:lnSpc>
                <a:spcPts val="1645"/>
              </a:lnSpc>
            </a:pPr>
            <a:r>
              <a:rPr sz="2000" spc="0" baseline="1820" dirty="0">
                <a:latin typeface="Book Antiqua" panose="02040602050305030304" pitchFamily="18" charset="0"/>
                <a:cs typeface="Calibri"/>
              </a:rPr>
              <a:t>pa</a:t>
            </a:r>
            <a:r>
              <a:rPr sz="2000" spc="-29" baseline="1820" dirty="0">
                <a:latin typeface="Book Antiqua" panose="02040602050305030304" pitchFamily="18" charset="0"/>
                <a:cs typeface="Calibri"/>
              </a:rPr>
              <a:t>r</a:t>
            </a:r>
            <a:r>
              <a:rPr sz="2000" spc="0" baseline="1820" dirty="0">
                <a:latin typeface="Book Antiqua" panose="02040602050305030304" pitchFamily="18" charset="0"/>
                <a:cs typeface="Calibri"/>
              </a:rPr>
              <a:t>a segu</a:t>
            </a:r>
            <a:r>
              <a:rPr sz="2000" spc="4" baseline="1820" dirty="0">
                <a:latin typeface="Book Antiqua" panose="02040602050305030304" pitchFamily="18" charset="0"/>
                <a:cs typeface="Calibri"/>
              </a:rPr>
              <a:t>i</a:t>
            </a:r>
            <a:r>
              <a:rPr sz="2000" spc="0" baseline="1820" dirty="0">
                <a:latin typeface="Book Antiqua" panose="02040602050305030304" pitchFamily="18" charset="0"/>
                <a:cs typeface="Calibri"/>
              </a:rPr>
              <a:t>r</a:t>
            </a:r>
            <a:endParaRPr sz="1400" dirty="0">
              <a:latin typeface="Book Antiqua" panose="02040602050305030304" pitchFamily="18" charset="0"/>
              <a:cs typeface="Calibri"/>
            </a:endParaRPr>
          </a:p>
          <a:p>
            <a:pPr marL="12700" marR="28620">
              <a:lnSpc>
                <a:spcPts val="1645"/>
              </a:lnSpc>
            </a:pPr>
            <a:r>
              <a:rPr sz="2000" spc="0" baseline="1820" dirty="0">
                <a:latin typeface="Book Antiqua" panose="02040602050305030304" pitchFamily="18" charset="0"/>
                <a:cs typeface="Calibri"/>
              </a:rPr>
              <a:t>ense</a:t>
            </a:r>
            <a:r>
              <a:rPr sz="2000" spc="4" baseline="1820" dirty="0">
                <a:latin typeface="Book Antiqua" panose="02040602050305030304" pitchFamily="18" charset="0"/>
                <a:cs typeface="Calibri"/>
              </a:rPr>
              <a:t>ñ</a:t>
            </a:r>
            <a:r>
              <a:rPr sz="2000" spc="0" baseline="1820" dirty="0">
                <a:latin typeface="Book Antiqua" panose="02040602050305030304" pitchFamily="18" charset="0"/>
                <a:cs typeface="Calibri"/>
              </a:rPr>
              <a:t>a</a:t>
            </a:r>
            <a:r>
              <a:rPr sz="2000" spc="4" baseline="1820" dirty="0">
                <a:latin typeface="Book Antiqua" panose="02040602050305030304" pitchFamily="18" charset="0"/>
                <a:cs typeface="Calibri"/>
              </a:rPr>
              <a:t>n</a:t>
            </a:r>
            <a:r>
              <a:rPr sz="2000" spc="0" baseline="1820" dirty="0">
                <a:latin typeface="Book Antiqua" panose="02040602050305030304" pitchFamily="18" charset="0"/>
                <a:cs typeface="Calibri"/>
              </a:rPr>
              <a:t>do</a:t>
            </a:r>
            <a:r>
              <a:rPr sz="2000" spc="-14" baseline="1820" dirty="0">
                <a:latin typeface="Book Antiqua" panose="02040602050305030304" pitchFamily="18" charset="0"/>
                <a:cs typeface="Calibri"/>
              </a:rPr>
              <a:t> </a:t>
            </a:r>
            <a:r>
              <a:rPr sz="2000" spc="0" baseline="1820" dirty="0">
                <a:latin typeface="Book Antiqua" panose="02040602050305030304" pitchFamily="18" charset="0"/>
                <a:cs typeface="Calibri"/>
              </a:rPr>
              <a:t>y</a:t>
            </a:r>
            <a:endParaRPr sz="1400" dirty="0">
              <a:latin typeface="Book Antiqua" panose="02040602050305030304" pitchFamily="18" charset="0"/>
              <a:cs typeface="Calibri"/>
            </a:endParaRPr>
          </a:p>
          <a:p>
            <a:pPr marL="12700" marR="28620">
              <a:lnSpc>
                <a:spcPts val="1655"/>
              </a:lnSpc>
              <a:spcBef>
                <a:spcPts val="0"/>
              </a:spcBef>
            </a:pPr>
            <a:r>
              <a:rPr sz="2000" spc="0" baseline="1820" dirty="0">
                <a:latin typeface="Book Antiqua" panose="02040602050305030304" pitchFamily="18" charset="0"/>
                <a:cs typeface="Calibri"/>
              </a:rPr>
              <a:t>a</a:t>
            </a:r>
            <a:r>
              <a:rPr sz="2000" spc="4" baseline="1820" dirty="0">
                <a:latin typeface="Book Antiqua" panose="02040602050305030304" pitchFamily="18" charset="0"/>
                <a:cs typeface="Calibri"/>
              </a:rPr>
              <a:t>p</a:t>
            </a:r>
            <a:r>
              <a:rPr sz="2000" spc="-19" baseline="1820" dirty="0">
                <a:latin typeface="Book Antiqua" panose="02040602050305030304" pitchFamily="18" charset="0"/>
                <a:cs typeface="Calibri"/>
              </a:rPr>
              <a:t>r</a:t>
            </a:r>
            <a:r>
              <a:rPr sz="2000" spc="0" baseline="1820" dirty="0">
                <a:latin typeface="Book Antiqua" panose="02040602050305030304" pitchFamily="18" charset="0"/>
                <a:cs typeface="Calibri"/>
              </a:rPr>
              <a:t>en</a:t>
            </a:r>
            <a:r>
              <a:rPr sz="2000" spc="4" baseline="1820" dirty="0">
                <a:latin typeface="Book Antiqua" panose="02040602050305030304" pitchFamily="18" charset="0"/>
                <a:cs typeface="Calibri"/>
              </a:rPr>
              <a:t>d</a:t>
            </a:r>
            <a:r>
              <a:rPr sz="2000" spc="0" baseline="1820" dirty="0">
                <a:latin typeface="Book Antiqua" panose="02040602050305030304" pitchFamily="18" charset="0"/>
                <a:cs typeface="Calibri"/>
              </a:rPr>
              <a:t>ie</a:t>
            </a:r>
            <a:r>
              <a:rPr sz="2000" spc="4" baseline="1820" dirty="0">
                <a:latin typeface="Book Antiqua" panose="02040602050305030304" pitchFamily="18" charset="0"/>
                <a:cs typeface="Calibri"/>
              </a:rPr>
              <a:t>n</a:t>
            </a:r>
            <a:r>
              <a:rPr sz="2000" spc="0" baseline="1820" dirty="0">
                <a:latin typeface="Book Antiqua" panose="02040602050305030304" pitchFamily="18" charset="0"/>
                <a:cs typeface="Calibri"/>
              </a:rPr>
              <a:t>do.</a:t>
            </a:r>
            <a:endParaRPr sz="1400" dirty="0">
              <a:latin typeface="Book Antiqua" panose="02040602050305030304" pitchFamily="18" charset="0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741803" y="4827676"/>
            <a:ext cx="1511680" cy="89766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0403">
              <a:lnSpc>
                <a:spcPts val="1730"/>
              </a:lnSpc>
              <a:spcBef>
                <a:spcPts val="86"/>
              </a:spcBef>
            </a:pPr>
            <a:r>
              <a:rPr sz="2400" spc="0" baseline="3413" dirty="0">
                <a:latin typeface="Book Antiqua" panose="02040602050305030304" pitchFamily="18" charset="0"/>
                <a:cs typeface="Calibri"/>
              </a:rPr>
              <a:t>par</a:t>
            </a:r>
            <a:r>
              <a:rPr sz="2400" spc="-9" baseline="3413" dirty="0">
                <a:latin typeface="Book Antiqua" panose="02040602050305030304" pitchFamily="18" charset="0"/>
                <a:cs typeface="Calibri"/>
              </a:rPr>
              <a:t>t</a:t>
            </a:r>
            <a:r>
              <a:rPr sz="2400" spc="0" baseline="3413" dirty="0">
                <a:latin typeface="Book Antiqua" panose="02040602050305030304" pitchFamily="18" charset="0"/>
                <a:cs typeface="Calibri"/>
              </a:rPr>
              <a:t>e</a:t>
            </a:r>
            <a:r>
              <a:rPr sz="2400" spc="-4" baseline="3413" dirty="0">
                <a:latin typeface="Book Antiqua" panose="02040602050305030304" pitchFamily="18" charset="0"/>
                <a:cs typeface="Calibri"/>
              </a:rPr>
              <a:t> </a:t>
            </a:r>
            <a:r>
              <a:rPr sz="2400" spc="0" baseline="3413" dirty="0">
                <a:latin typeface="Book Antiqua" panose="02040602050305030304" pitchFamily="18" charset="0"/>
                <a:cs typeface="Calibri"/>
              </a:rPr>
              <a:t>del</a:t>
            </a:r>
            <a:endParaRPr sz="2400" dirty="0">
              <a:latin typeface="Book Antiqua" panose="02040602050305030304" pitchFamily="18" charset="0"/>
              <a:cs typeface="Calibri"/>
            </a:endParaRPr>
          </a:p>
          <a:p>
            <a:pPr marL="12700">
              <a:lnSpc>
                <a:spcPts val="1755"/>
              </a:lnSpc>
              <a:spcBef>
                <a:spcPts val="1"/>
              </a:spcBef>
            </a:pPr>
            <a:r>
              <a:rPr sz="2400" spc="0" baseline="3413" dirty="0">
                <a:latin typeface="Book Antiqua" panose="02040602050305030304" pitchFamily="18" charset="0"/>
                <a:cs typeface="Calibri"/>
              </a:rPr>
              <a:t>e</a:t>
            </a:r>
            <a:r>
              <a:rPr sz="2400" spc="-14" baseline="3413" dirty="0">
                <a:latin typeface="Book Antiqua" panose="02040602050305030304" pitchFamily="18" charset="0"/>
                <a:cs typeface="Calibri"/>
              </a:rPr>
              <a:t>s</a:t>
            </a:r>
            <a:r>
              <a:rPr sz="2400" spc="4" baseline="3413" dirty="0">
                <a:latin typeface="Book Antiqua" panose="02040602050305030304" pitchFamily="18" charset="0"/>
                <a:cs typeface="Calibri"/>
              </a:rPr>
              <a:t>t</a:t>
            </a:r>
            <a:r>
              <a:rPr sz="2400" spc="0" baseline="3413" dirty="0">
                <a:latin typeface="Book Antiqua" panose="02040602050305030304" pitchFamily="18" charset="0"/>
                <a:cs typeface="Calibri"/>
              </a:rPr>
              <a:t>ud</a:t>
            </a:r>
            <a:r>
              <a:rPr sz="2400" spc="9" baseline="3413" dirty="0">
                <a:latin typeface="Book Antiqua" panose="02040602050305030304" pitchFamily="18" charset="0"/>
                <a:cs typeface="Calibri"/>
              </a:rPr>
              <a:t>i</a:t>
            </a:r>
            <a:r>
              <a:rPr sz="2400" spc="0" baseline="3413" dirty="0">
                <a:latin typeface="Book Antiqua" panose="02040602050305030304" pitchFamily="18" charset="0"/>
                <a:cs typeface="Calibri"/>
              </a:rPr>
              <a:t>a</a:t>
            </a:r>
            <a:r>
              <a:rPr sz="2400" spc="-4" baseline="3413" dirty="0">
                <a:latin typeface="Book Antiqua" panose="02040602050305030304" pitchFamily="18" charset="0"/>
                <a:cs typeface="Calibri"/>
              </a:rPr>
              <a:t>nt</a:t>
            </a:r>
            <a:r>
              <a:rPr sz="2400" spc="0" baseline="3413" dirty="0">
                <a:latin typeface="Book Antiqua" panose="02040602050305030304" pitchFamily="18" charset="0"/>
                <a:cs typeface="Calibri"/>
              </a:rPr>
              <a:t>e</a:t>
            </a:r>
            <a:r>
              <a:rPr sz="2400" spc="-73" baseline="3413" dirty="0">
                <a:latin typeface="Book Antiqua" panose="02040602050305030304" pitchFamily="18" charset="0"/>
                <a:cs typeface="Calibri"/>
              </a:rPr>
              <a:t> </a:t>
            </a:r>
            <a:r>
              <a:rPr sz="2400" spc="0" baseline="3413" dirty="0">
                <a:latin typeface="Book Antiqua" panose="02040602050305030304" pitchFamily="18" charset="0"/>
                <a:cs typeface="Calibri"/>
              </a:rPr>
              <a:t>y</a:t>
            </a:r>
            <a:r>
              <a:rPr sz="2400" spc="-7" baseline="3413" dirty="0">
                <a:latin typeface="Book Antiqua" panose="02040602050305030304" pitchFamily="18" charset="0"/>
                <a:cs typeface="Calibri"/>
              </a:rPr>
              <a:t> </a:t>
            </a:r>
            <a:r>
              <a:rPr sz="2400" spc="0" baseline="3413" dirty="0">
                <a:latin typeface="Book Antiqua" panose="02040602050305030304" pitchFamily="18" charset="0"/>
                <a:cs typeface="Calibri"/>
              </a:rPr>
              <a:t>del</a:t>
            </a:r>
            <a:endParaRPr sz="2400" dirty="0">
              <a:latin typeface="Book Antiqua" panose="02040602050305030304" pitchFamily="18" charset="0"/>
              <a:cs typeface="Calibri"/>
            </a:endParaRPr>
          </a:p>
          <a:p>
            <a:pPr marL="12700" marR="30403" algn="just">
              <a:lnSpc>
                <a:spcPts val="1764"/>
              </a:lnSpc>
              <a:spcBef>
                <a:spcPts val="0"/>
              </a:spcBef>
            </a:pPr>
            <a:r>
              <a:rPr sz="2400" spc="0" baseline="3413" dirty="0">
                <a:latin typeface="Book Antiqua" panose="02040602050305030304" pitchFamily="18" charset="0"/>
                <a:cs typeface="Calibri"/>
              </a:rPr>
              <a:t>doc</a:t>
            </a:r>
            <a:r>
              <a:rPr sz="2400" spc="-4" baseline="3413" dirty="0">
                <a:latin typeface="Book Antiqua" panose="02040602050305030304" pitchFamily="18" charset="0"/>
                <a:cs typeface="Calibri"/>
              </a:rPr>
              <a:t>e</a:t>
            </a:r>
            <a:r>
              <a:rPr sz="2400" spc="-9" baseline="3413" dirty="0">
                <a:latin typeface="Book Antiqua" panose="02040602050305030304" pitchFamily="18" charset="0"/>
                <a:cs typeface="Calibri"/>
              </a:rPr>
              <a:t>n</a:t>
            </a:r>
            <a:r>
              <a:rPr sz="2400" spc="-4" baseline="3413" dirty="0">
                <a:latin typeface="Book Antiqua" panose="02040602050305030304" pitchFamily="18" charset="0"/>
                <a:cs typeface="Calibri"/>
              </a:rPr>
              <a:t>t</a:t>
            </a:r>
            <a:r>
              <a:rPr sz="2400" spc="0" baseline="3413" dirty="0">
                <a:latin typeface="Book Antiqua" panose="02040602050305030304" pitchFamily="18" charset="0"/>
                <a:cs typeface="Calibri"/>
              </a:rPr>
              <a:t>e</a:t>
            </a:r>
            <a:r>
              <a:rPr sz="2400" spc="-42" baseline="3413" dirty="0">
                <a:latin typeface="Book Antiqua" panose="02040602050305030304" pitchFamily="18" charset="0"/>
                <a:cs typeface="Calibri"/>
              </a:rPr>
              <a:t> </a:t>
            </a:r>
            <a:r>
              <a:rPr sz="2400" spc="0" baseline="3413" dirty="0">
                <a:latin typeface="Book Antiqua" panose="02040602050305030304" pitchFamily="18" charset="0"/>
                <a:cs typeface="Calibri"/>
              </a:rPr>
              <a:t>y</a:t>
            </a:r>
            <a:r>
              <a:rPr sz="2400" spc="-7" baseline="3413" dirty="0">
                <a:latin typeface="Book Antiqua" panose="02040602050305030304" pitchFamily="18" charset="0"/>
                <a:cs typeface="Calibri"/>
              </a:rPr>
              <a:t> </a:t>
            </a:r>
            <a:r>
              <a:rPr sz="2400" spc="-29" baseline="3413" dirty="0">
                <a:latin typeface="Book Antiqua" panose="02040602050305030304" pitchFamily="18" charset="0"/>
                <a:cs typeface="Calibri"/>
              </a:rPr>
              <a:t>v</a:t>
            </a:r>
            <a:r>
              <a:rPr sz="2400" spc="0" baseline="3413" dirty="0">
                <a:latin typeface="Book Antiqua" panose="02040602050305030304" pitchFamily="18" charset="0"/>
                <a:cs typeface="Calibri"/>
              </a:rPr>
              <a:t>a</a:t>
            </a:r>
            <a:endParaRPr sz="2400" dirty="0">
              <a:latin typeface="Book Antiqua" panose="02040602050305030304" pitchFamily="18" charset="0"/>
              <a:cs typeface="Calibri"/>
            </a:endParaRPr>
          </a:p>
          <a:p>
            <a:pPr marL="12700" marR="30403">
              <a:lnSpc>
                <a:spcPts val="1750"/>
              </a:lnSpc>
            </a:pPr>
            <a:r>
              <a:rPr sz="2400" spc="0" baseline="3413" dirty="0">
                <a:latin typeface="Book Antiqua" panose="02040602050305030304" pitchFamily="18" charset="0"/>
                <a:cs typeface="Calibri"/>
              </a:rPr>
              <a:t>h</a:t>
            </a:r>
            <a:r>
              <a:rPr sz="2400" spc="4" baseline="3413" dirty="0">
                <a:latin typeface="Book Antiqua" panose="02040602050305030304" pitchFamily="18" charset="0"/>
                <a:cs typeface="Calibri"/>
              </a:rPr>
              <a:t>a</a:t>
            </a:r>
            <a:r>
              <a:rPr sz="2400" spc="0" baseline="3413" dirty="0">
                <a:latin typeface="Book Antiqua" panose="02040602050305030304" pitchFamily="18" charset="0"/>
                <a:cs typeface="Calibri"/>
              </a:rPr>
              <a:t>cia</a:t>
            </a:r>
            <a:r>
              <a:rPr sz="2400" spc="-34" baseline="3413" dirty="0">
                <a:latin typeface="Book Antiqua" panose="02040602050305030304" pitchFamily="18" charset="0"/>
                <a:cs typeface="Calibri"/>
              </a:rPr>
              <a:t> </a:t>
            </a:r>
            <a:r>
              <a:rPr sz="2400" spc="0" baseline="3413" dirty="0">
                <a:latin typeface="Book Antiqua" panose="02040602050305030304" pitchFamily="18" charset="0"/>
                <a:cs typeface="Calibri"/>
              </a:rPr>
              <a:t>el</a:t>
            </a:r>
            <a:r>
              <a:rPr sz="2400" spc="4" baseline="3413" dirty="0">
                <a:latin typeface="Book Antiqua" panose="02040602050305030304" pitchFamily="18" charset="0"/>
                <a:cs typeface="Calibri"/>
              </a:rPr>
              <a:t>l</a:t>
            </a:r>
            <a:r>
              <a:rPr sz="2400" spc="0" baseline="3413" dirty="0">
                <a:latin typeface="Book Antiqua" panose="02040602050305030304" pitchFamily="18" charset="0"/>
                <a:cs typeface="Calibri"/>
              </a:rPr>
              <a:t>os.</a:t>
            </a:r>
            <a:endParaRPr sz="2400" dirty="0">
              <a:latin typeface="Book Antiqua" panose="02040602050305030304" pitchFamily="18" charset="0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90726" y="5285765"/>
            <a:ext cx="1424085" cy="45115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0"/>
              </a:lnSpc>
              <a:spcBef>
                <a:spcPts val="86"/>
              </a:spcBef>
            </a:pPr>
            <a:r>
              <a:rPr sz="2400" spc="0" baseline="3413" dirty="0">
                <a:latin typeface="Book Antiqua" panose="02040602050305030304" pitchFamily="18" charset="0"/>
                <a:cs typeface="Calibri"/>
              </a:rPr>
              <a:t>La</a:t>
            </a:r>
            <a:r>
              <a:rPr sz="2400" spc="-14" baseline="3413" dirty="0">
                <a:latin typeface="Book Antiqua" panose="02040602050305030304" pitchFamily="18" charset="0"/>
                <a:cs typeface="Calibri"/>
              </a:rPr>
              <a:t> e</a:t>
            </a:r>
            <a:r>
              <a:rPr sz="2400" spc="-25" baseline="3413" dirty="0">
                <a:latin typeface="Book Antiqua" panose="02040602050305030304" pitchFamily="18" charset="0"/>
                <a:cs typeface="Calibri"/>
              </a:rPr>
              <a:t>v</a:t>
            </a:r>
            <a:r>
              <a:rPr sz="2400" spc="0" baseline="3413" dirty="0">
                <a:latin typeface="Book Antiqua" panose="02040602050305030304" pitchFamily="18" charset="0"/>
                <a:cs typeface="Calibri"/>
              </a:rPr>
              <a:t>a</a:t>
            </a:r>
            <a:r>
              <a:rPr sz="2400" spc="4" baseline="3413" dirty="0">
                <a:latin typeface="Book Antiqua" panose="02040602050305030304" pitchFamily="18" charset="0"/>
                <a:cs typeface="Calibri"/>
              </a:rPr>
              <a:t>l</a:t>
            </a:r>
            <a:r>
              <a:rPr sz="2400" spc="0" baseline="3413" dirty="0">
                <a:latin typeface="Book Antiqua" panose="02040602050305030304" pitchFamily="18" charset="0"/>
                <a:cs typeface="Calibri"/>
              </a:rPr>
              <a:t>uación</a:t>
            </a:r>
            <a:endParaRPr sz="1600" dirty="0">
              <a:latin typeface="Book Antiqua" panose="02040602050305030304" pitchFamily="18" charset="0"/>
              <a:cs typeface="Calibri"/>
            </a:endParaRPr>
          </a:p>
          <a:p>
            <a:pPr marL="12700" marR="30449">
              <a:lnSpc>
                <a:spcPts val="1755"/>
              </a:lnSpc>
              <a:spcBef>
                <a:spcPts val="1"/>
              </a:spcBef>
            </a:pPr>
            <a:r>
              <a:rPr sz="2400" spc="-14" baseline="3413" dirty="0">
                <a:latin typeface="Book Antiqua" panose="02040602050305030304" pitchFamily="18" charset="0"/>
                <a:cs typeface="Calibri"/>
              </a:rPr>
              <a:t>F</a:t>
            </a:r>
            <a:r>
              <a:rPr sz="2400" spc="0" baseline="3413" dirty="0">
                <a:latin typeface="Book Antiqua" panose="02040602050305030304" pitchFamily="18" charset="0"/>
                <a:cs typeface="Calibri"/>
              </a:rPr>
              <a:t>ORM</a:t>
            </a:r>
            <a:r>
              <a:rPr sz="2400" spc="-119" baseline="3413" dirty="0">
                <a:latin typeface="Book Antiqua" panose="02040602050305030304" pitchFamily="18" charset="0"/>
                <a:cs typeface="Calibri"/>
              </a:rPr>
              <a:t>A</a:t>
            </a:r>
            <a:r>
              <a:rPr sz="2400" spc="0" baseline="3413" dirty="0">
                <a:latin typeface="Book Antiqua" panose="02040602050305030304" pitchFamily="18" charset="0"/>
                <a:cs typeface="Calibri"/>
              </a:rPr>
              <a:t>T</a:t>
            </a:r>
            <a:r>
              <a:rPr sz="2400" spc="4" baseline="3413" dirty="0">
                <a:latin typeface="Book Antiqua" panose="02040602050305030304" pitchFamily="18" charset="0"/>
                <a:cs typeface="Calibri"/>
              </a:rPr>
              <a:t>I</a:t>
            </a:r>
            <a:r>
              <a:rPr sz="2400" spc="-75" baseline="3413" dirty="0">
                <a:latin typeface="Book Antiqua" panose="02040602050305030304" pitchFamily="18" charset="0"/>
                <a:cs typeface="Calibri"/>
              </a:rPr>
              <a:t>V</a:t>
            </a:r>
            <a:r>
              <a:rPr sz="2400" spc="0" baseline="3413" dirty="0">
                <a:latin typeface="Book Antiqua" panose="02040602050305030304" pitchFamily="18" charset="0"/>
                <a:cs typeface="Calibri"/>
              </a:rPr>
              <a:t>A</a:t>
            </a:r>
            <a:endParaRPr sz="1600" dirty="0">
              <a:latin typeface="Book Antiqua" panose="02040602050305030304" pitchFamily="18" charset="0"/>
              <a:cs typeface="Calibri"/>
            </a:endParaRP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0079442B-AC56-27B4-092B-AF6151789770}"/>
              </a:ext>
            </a:extLst>
          </p:cNvPr>
          <p:cNvSpPr txBox="1"/>
          <p:nvPr/>
        </p:nvSpPr>
        <p:spPr>
          <a:xfrm>
            <a:off x="0" y="0"/>
            <a:ext cx="12192000" cy="58477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PE" sz="3200" b="1" dirty="0">
                <a:solidFill>
                  <a:schemeClr val="bg1"/>
                </a:solidFill>
                <a:latin typeface="Book Antiqua" panose="02040602050305030304" pitchFamily="18" charset="0"/>
              </a:rPr>
              <a:t>¿Por qué es formativa?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CuadroTexto 36">
            <a:extLst>
              <a:ext uri="{FF2B5EF4-FFF2-40B4-BE49-F238E27FC236}">
                <a16:creationId xmlns:a16="http://schemas.microsoft.com/office/drawing/2014/main" id="{C360605C-1256-0B05-093D-4961CAC87B4A}"/>
              </a:ext>
            </a:extLst>
          </p:cNvPr>
          <p:cNvSpPr txBox="1"/>
          <p:nvPr/>
        </p:nvSpPr>
        <p:spPr>
          <a:xfrm>
            <a:off x="0" y="0"/>
            <a:ext cx="12192000" cy="58477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PE" sz="3200" b="1" dirty="0">
                <a:solidFill>
                  <a:schemeClr val="bg1"/>
                </a:solidFill>
                <a:latin typeface="Book Antiqua" panose="02040602050305030304" pitchFamily="18" charset="0"/>
              </a:rPr>
              <a:t>¿Cuál es el objeto de la evaluación?</a:t>
            </a:r>
          </a:p>
        </p:txBody>
      </p:sp>
      <p:grpSp>
        <p:nvGrpSpPr>
          <p:cNvPr id="38" name="Grupo 37">
            <a:extLst>
              <a:ext uri="{FF2B5EF4-FFF2-40B4-BE49-F238E27FC236}">
                <a16:creationId xmlns:a16="http://schemas.microsoft.com/office/drawing/2014/main" id="{0D9CE106-C005-0582-013A-64E495F7968A}"/>
              </a:ext>
            </a:extLst>
          </p:cNvPr>
          <p:cNvGrpSpPr/>
          <p:nvPr/>
        </p:nvGrpSpPr>
        <p:grpSpPr>
          <a:xfrm>
            <a:off x="9078138" y="3919393"/>
            <a:ext cx="2582777" cy="2950276"/>
            <a:chOff x="9078138" y="3919393"/>
            <a:chExt cx="2582777" cy="2950276"/>
          </a:xfrm>
        </p:grpSpPr>
        <p:sp>
          <p:nvSpPr>
            <p:cNvPr id="35" name="object 35"/>
            <p:cNvSpPr/>
            <p:nvPr/>
          </p:nvSpPr>
          <p:spPr>
            <a:xfrm>
              <a:off x="9186240" y="3919393"/>
              <a:ext cx="2474675" cy="2950276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9078138" y="4104291"/>
              <a:ext cx="2129562" cy="249446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</p:grpSp>
      <p:sp>
        <p:nvSpPr>
          <p:cNvPr id="20" name="object 20"/>
          <p:cNvSpPr/>
          <p:nvPr/>
        </p:nvSpPr>
        <p:spPr>
          <a:xfrm>
            <a:off x="2254123" y="3196209"/>
            <a:ext cx="2724657" cy="2711589"/>
          </a:xfrm>
          <a:custGeom>
            <a:avLst/>
            <a:gdLst/>
            <a:ahLst/>
            <a:cxnLst/>
            <a:rect l="l" t="t" r="r" b="b"/>
            <a:pathLst>
              <a:path w="2724657" h="2711589">
                <a:moveTo>
                  <a:pt x="2462149" y="1346327"/>
                </a:moveTo>
                <a:lnTo>
                  <a:pt x="2724657" y="1249807"/>
                </a:lnTo>
                <a:lnTo>
                  <a:pt x="2685923" y="1027683"/>
                </a:lnTo>
                <a:lnTo>
                  <a:pt x="2406650" y="1027810"/>
                </a:lnTo>
                <a:lnTo>
                  <a:pt x="2399369" y="1006388"/>
                </a:lnTo>
                <a:lnTo>
                  <a:pt x="2391666" y="985139"/>
                </a:lnTo>
                <a:lnTo>
                  <a:pt x="2383542" y="964070"/>
                </a:lnTo>
                <a:lnTo>
                  <a:pt x="2375003" y="943187"/>
                </a:lnTo>
                <a:lnTo>
                  <a:pt x="2366051" y="922496"/>
                </a:lnTo>
                <a:lnTo>
                  <a:pt x="2356690" y="902003"/>
                </a:lnTo>
                <a:lnTo>
                  <a:pt x="2346923" y="881714"/>
                </a:lnTo>
                <a:lnTo>
                  <a:pt x="2336755" y="861636"/>
                </a:lnTo>
                <a:lnTo>
                  <a:pt x="2326188" y="841774"/>
                </a:lnTo>
                <a:lnTo>
                  <a:pt x="2315225" y="822134"/>
                </a:lnTo>
                <a:lnTo>
                  <a:pt x="2303872" y="802723"/>
                </a:lnTo>
                <a:lnTo>
                  <a:pt x="2292130" y="783547"/>
                </a:lnTo>
                <a:lnTo>
                  <a:pt x="2280004" y="764611"/>
                </a:lnTo>
                <a:lnTo>
                  <a:pt x="2267497" y="745923"/>
                </a:lnTo>
                <a:lnTo>
                  <a:pt x="2254613" y="727487"/>
                </a:lnTo>
                <a:lnTo>
                  <a:pt x="2241354" y="709311"/>
                </a:lnTo>
                <a:lnTo>
                  <a:pt x="2227726" y="691399"/>
                </a:lnTo>
                <a:lnTo>
                  <a:pt x="2213731" y="673759"/>
                </a:lnTo>
                <a:lnTo>
                  <a:pt x="2199372" y="656397"/>
                </a:lnTo>
                <a:lnTo>
                  <a:pt x="2184654" y="639317"/>
                </a:lnTo>
                <a:lnTo>
                  <a:pt x="2324354" y="394842"/>
                </a:lnTo>
                <a:lnTo>
                  <a:pt x="2153412" y="249936"/>
                </a:lnTo>
                <a:lnTo>
                  <a:pt x="1939416" y="431418"/>
                </a:lnTo>
                <a:lnTo>
                  <a:pt x="1920220" y="419735"/>
                </a:lnTo>
                <a:lnTo>
                  <a:pt x="1900811" y="408459"/>
                </a:lnTo>
                <a:lnTo>
                  <a:pt x="1881195" y="397594"/>
                </a:lnTo>
                <a:lnTo>
                  <a:pt x="1861380" y="387141"/>
                </a:lnTo>
                <a:lnTo>
                  <a:pt x="1841371" y="377104"/>
                </a:lnTo>
                <a:lnTo>
                  <a:pt x="1821174" y="367485"/>
                </a:lnTo>
                <a:lnTo>
                  <a:pt x="1800797" y="358285"/>
                </a:lnTo>
                <a:lnTo>
                  <a:pt x="1780246" y="349509"/>
                </a:lnTo>
                <a:lnTo>
                  <a:pt x="1759526" y="341157"/>
                </a:lnTo>
                <a:lnTo>
                  <a:pt x="1738645" y="333232"/>
                </a:lnTo>
                <a:lnTo>
                  <a:pt x="1717609" y="325736"/>
                </a:lnTo>
                <a:lnTo>
                  <a:pt x="1696424" y="318673"/>
                </a:lnTo>
                <a:lnTo>
                  <a:pt x="1675096" y="312044"/>
                </a:lnTo>
                <a:lnTo>
                  <a:pt x="1653632" y="305852"/>
                </a:lnTo>
                <a:lnTo>
                  <a:pt x="1632039" y="300099"/>
                </a:lnTo>
                <a:lnTo>
                  <a:pt x="1610322" y="294787"/>
                </a:lnTo>
                <a:lnTo>
                  <a:pt x="1588488" y="289919"/>
                </a:lnTo>
                <a:lnTo>
                  <a:pt x="1566544" y="285497"/>
                </a:lnTo>
                <a:lnTo>
                  <a:pt x="1544495" y="281524"/>
                </a:lnTo>
                <a:lnTo>
                  <a:pt x="1522349" y="278002"/>
                </a:lnTo>
                <a:lnTo>
                  <a:pt x="1473962" y="0"/>
                </a:lnTo>
                <a:lnTo>
                  <a:pt x="1250696" y="0"/>
                </a:lnTo>
                <a:lnTo>
                  <a:pt x="1202309" y="278002"/>
                </a:lnTo>
                <a:lnTo>
                  <a:pt x="1180162" y="281524"/>
                </a:lnTo>
                <a:lnTo>
                  <a:pt x="1158113" y="285497"/>
                </a:lnTo>
                <a:lnTo>
                  <a:pt x="1136169" y="289919"/>
                </a:lnTo>
                <a:lnTo>
                  <a:pt x="1114335" y="294787"/>
                </a:lnTo>
                <a:lnTo>
                  <a:pt x="1092618" y="300099"/>
                </a:lnTo>
                <a:lnTo>
                  <a:pt x="1071025" y="305852"/>
                </a:lnTo>
                <a:lnTo>
                  <a:pt x="1049561" y="312044"/>
                </a:lnTo>
                <a:lnTo>
                  <a:pt x="1028233" y="318673"/>
                </a:lnTo>
                <a:lnTo>
                  <a:pt x="1007048" y="325736"/>
                </a:lnTo>
                <a:lnTo>
                  <a:pt x="986012" y="333232"/>
                </a:lnTo>
                <a:lnTo>
                  <a:pt x="965131" y="341157"/>
                </a:lnTo>
                <a:lnTo>
                  <a:pt x="944411" y="349509"/>
                </a:lnTo>
                <a:lnTo>
                  <a:pt x="923860" y="358285"/>
                </a:lnTo>
                <a:lnTo>
                  <a:pt x="903483" y="367485"/>
                </a:lnTo>
                <a:lnTo>
                  <a:pt x="883286" y="377104"/>
                </a:lnTo>
                <a:lnTo>
                  <a:pt x="863277" y="387141"/>
                </a:lnTo>
                <a:lnTo>
                  <a:pt x="843462" y="397594"/>
                </a:lnTo>
                <a:lnTo>
                  <a:pt x="823846" y="408459"/>
                </a:lnTo>
                <a:lnTo>
                  <a:pt x="804437" y="419735"/>
                </a:lnTo>
                <a:lnTo>
                  <a:pt x="785240" y="431418"/>
                </a:lnTo>
                <a:lnTo>
                  <a:pt x="571245" y="249936"/>
                </a:lnTo>
                <a:lnTo>
                  <a:pt x="400303" y="394842"/>
                </a:lnTo>
                <a:lnTo>
                  <a:pt x="540003" y="639317"/>
                </a:lnTo>
                <a:lnTo>
                  <a:pt x="525285" y="656397"/>
                </a:lnTo>
                <a:lnTo>
                  <a:pt x="510926" y="673759"/>
                </a:lnTo>
                <a:lnTo>
                  <a:pt x="496931" y="691399"/>
                </a:lnTo>
                <a:lnTo>
                  <a:pt x="483303" y="709311"/>
                </a:lnTo>
                <a:lnTo>
                  <a:pt x="470044" y="727487"/>
                </a:lnTo>
                <a:lnTo>
                  <a:pt x="457160" y="745923"/>
                </a:lnTo>
                <a:lnTo>
                  <a:pt x="444653" y="764611"/>
                </a:lnTo>
                <a:lnTo>
                  <a:pt x="432527" y="783547"/>
                </a:lnTo>
                <a:lnTo>
                  <a:pt x="420785" y="802723"/>
                </a:lnTo>
                <a:lnTo>
                  <a:pt x="409432" y="822134"/>
                </a:lnTo>
                <a:lnTo>
                  <a:pt x="398469" y="841774"/>
                </a:lnTo>
                <a:lnTo>
                  <a:pt x="387902" y="861636"/>
                </a:lnTo>
                <a:lnTo>
                  <a:pt x="377734" y="881714"/>
                </a:lnTo>
                <a:lnTo>
                  <a:pt x="367967" y="902003"/>
                </a:lnTo>
                <a:lnTo>
                  <a:pt x="358606" y="922496"/>
                </a:lnTo>
                <a:lnTo>
                  <a:pt x="349654" y="943187"/>
                </a:lnTo>
                <a:lnTo>
                  <a:pt x="341115" y="964070"/>
                </a:lnTo>
                <a:lnTo>
                  <a:pt x="332991" y="985139"/>
                </a:lnTo>
                <a:lnTo>
                  <a:pt x="325288" y="1006388"/>
                </a:lnTo>
                <a:lnTo>
                  <a:pt x="318007" y="1027810"/>
                </a:lnTo>
                <a:lnTo>
                  <a:pt x="38734" y="1027683"/>
                </a:lnTo>
                <a:lnTo>
                  <a:pt x="0" y="1249807"/>
                </a:lnTo>
                <a:lnTo>
                  <a:pt x="262508" y="1346327"/>
                </a:lnTo>
                <a:lnTo>
                  <a:pt x="262089" y="1368970"/>
                </a:lnTo>
                <a:lnTo>
                  <a:pt x="262126" y="1391596"/>
                </a:lnTo>
                <a:lnTo>
                  <a:pt x="262618" y="1414196"/>
                </a:lnTo>
                <a:lnTo>
                  <a:pt x="263563" y="1436765"/>
                </a:lnTo>
                <a:lnTo>
                  <a:pt x="264961" y="1459295"/>
                </a:lnTo>
                <a:lnTo>
                  <a:pt x="266811" y="1481780"/>
                </a:lnTo>
                <a:lnTo>
                  <a:pt x="269111" y="1504213"/>
                </a:lnTo>
                <a:lnTo>
                  <a:pt x="271860" y="1526587"/>
                </a:lnTo>
                <a:lnTo>
                  <a:pt x="275057" y="1548896"/>
                </a:lnTo>
                <a:lnTo>
                  <a:pt x="278701" y="1571132"/>
                </a:lnTo>
                <a:lnTo>
                  <a:pt x="282791" y="1593290"/>
                </a:lnTo>
                <a:lnTo>
                  <a:pt x="287325" y="1615361"/>
                </a:lnTo>
                <a:lnTo>
                  <a:pt x="292303" y="1637340"/>
                </a:lnTo>
                <a:lnTo>
                  <a:pt x="297724" y="1659220"/>
                </a:lnTo>
                <a:lnTo>
                  <a:pt x="303585" y="1680993"/>
                </a:lnTo>
                <a:lnTo>
                  <a:pt x="309887" y="1702654"/>
                </a:lnTo>
                <a:lnTo>
                  <a:pt x="316627" y="1724195"/>
                </a:lnTo>
                <a:lnTo>
                  <a:pt x="323805" y="1745610"/>
                </a:lnTo>
                <a:lnTo>
                  <a:pt x="331420" y="1766891"/>
                </a:lnTo>
                <a:lnTo>
                  <a:pt x="339470" y="1788033"/>
                </a:lnTo>
                <a:lnTo>
                  <a:pt x="125602" y="1969515"/>
                </a:lnTo>
                <a:lnTo>
                  <a:pt x="237108" y="2164715"/>
                </a:lnTo>
                <a:lnTo>
                  <a:pt x="499618" y="2068194"/>
                </a:lnTo>
                <a:lnTo>
                  <a:pt x="513696" y="2085814"/>
                </a:lnTo>
                <a:lnTo>
                  <a:pt x="528113" y="2103123"/>
                </a:lnTo>
                <a:lnTo>
                  <a:pt x="542865" y="2120116"/>
                </a:lnTo>
                <a:lnTo>
                  <a:pt x="557945" y="2136789"/>
                </a:lnTo>
                <a:lnTo>
                  <a:pt x="573349" y="2153138"/>
                </a:lnTo>
                <a:lnTo>
                  <a:pt x="589071" y="2169158"/>
                </a:lnTo>
                <a:lnTo>
                  <a:pt x="605106" y="2184845"/>
                </a:lnTo>
                <a:lnTo>
                  <a:pt x="621448" y="2200195"/>
                </a:lnTo>
                <a:lnTo>
                  <a:pt x="638093" y="2215203"/>
                </a:lnTo>
                <a:lnTo>
                  <a:pt x="655034" y="2229866"/>
                </a:lnTo>
                <a:lnTo>
                  <a:pt x="672266" y="2244177"/>
                </a:lnTo>
                <a:lnTo>
                  <a:pt x="689785" y="2258134"/>
                </a:lnTo>
                <a:lnTo>
                  <a:pt x="707585" y="2271731"/>
                </a:lnTo>
                <a:lnTo>
                  <a:pt x="725660" y="2284965"/>
                </a:lnTo>
                <a:lnTo>
                  <a:pt x="744005" y="2297830"/>
                </a:lnTo>
                <a:lnTo>
                  <a:pt x="762615" y="2310324"/>
                </a:lnTo>
                <a:lnTo>
                  <a:pt x="781485" y="2322440"/>
                </a:lnTo>
                <a:lnTo>
                  <a:pt x="800608" y="2334175"/>
                </a:lnTo>
                <a:lnTo>
                  <a:pt x="819981" y="2345525"/>
                </a:lnTo>
                <a:lnTo>
                  <a:pt x="839596" y="2356485"/>
                </a:lnTo>
                <a:lnTo>
                  <a:pt x="791082" y="2634462"/>
                </a:lnTo>
                <a:lnTo>
                  <a:pt x="1000760" y="2711589"/>
                </a:lnTo>
                <a:lnTo>
                  <a:pt x="1140460" y="2467140"/>
                </a:lnTo>
                <a:lnTo>
                  <a:pt x="1162440" y="2471481"/>
                </a:lnTo>
                <a:lnTo>
                  <a:pt x="1184486" y="2475366"/>
                </a:lnTo>
                <a:lnTo>
                  <a:pt x="1206589" y="2478793"/>
                </a:lnTo>
                <a:lnTo>
                  <a:pt x="1228744" y="2481764"/>
                </a:lnTo>
                <a:lnTo>
                  <a:pt x="1250942" y="2484277"/>
                </a:lnTo>
                <a:lnTo>
                  <a:pt x="1273176" y="2486334"/>
                </a:lnTo>
                <a:lnTo>
                  <a:pt x="1295438" y="2487934"/>
                </a:lnTo>
                <a:lnTo>
                  <a:pt x="1317723" y="2489076"/>
                </a:lnTo>
                <a:lnTo>
                  <a:pt x="1340022" y="2489762"/>
                </a:lnTo>
                <a:lnTo>
                  <a:pt x="1362328" y="2489990"/>
                </a:lnTo>
                <a:lnTo>
                  <a:pt x="1384635" y="2489762"/>
                </a:lnTo>
                <a:lnTo>
                  <a:pt x="1406934" y="2489076"/>
                </a:lnTo>
                <a:lnTo>
                  <a:pt x="1429219" y="2487934"/>
                </a:lnTo>
                <a:lnTo>
                  <a:pt x="1451481" y="2486334"/>
                </a:lnTo>
                <a:lnTo>
                  <a:pt x="1473715" y="2484277"/>
                </a:lnTo>
                <a:lnTo>
                  <a:pt x="1495913" y="2481764"/>
                </a:lnTo>
                <a:lnTo>
                  <a:pt x="1518068" y="2478793"/>
                </a:lnTo>
                <a:lnTo>
                  <a:pt x="1540171" y="2475366"/>
                </a:lnTo>
                <a:lnTo>
                  <a:pt x="1562217" y="2471481"/>
                </a:lnTo>
                <a:lnTo>
                  <a:pt x="1584198" y="2467140"/>
                </a:lnTo>
                <a:lnTo>
                  <a:pt x="1723898" y="2711589"/>
                </a:lnTo>
                <a:lnTo>
                  <a:pt x="1933575" y="2634462"/>
                </a:lnTo>
                <a:lnTo>
                  <a:pt x="1885061" y="2356485"/>
                </a:lnTo>
                <a:lnTo>
                  <a:pt x="1904676" y="2345525"/>
                </a:lnTo>
                <a:lnTo>
                  <a:pt x="1924049" y="2334175"/>
                </a:lnTo>
                <a:lnTo>
                  <a:pt x="1943172" y="2322440"/>
                </a:lnTo>
                <a:lnTo>
                  <a:pt x="1962042" y="2310324"/>
                </a:lnTo>
                <a:lnTo>
                  <a:pt x="1980652" y="2297830"/>
                </a:lnTo>
                <a:lnTo>
                  <a:pt x="1998997" y="2284965"/>
                </a:lnTo>
                <a:lnTo>
                  <a:pt x="2017072" y="2271731"/>
                </a:lnTo>
                <a:lnTo>
                  <a:pt x="2034872" y="2258134"/>
                </a:lnTo>
                <a:lnTo>
                  <a:pt x="2052391" y="2244177"/>
                </a:lnTo>
                <a:lnTo>
                  <a:pt x="2069623" y="2229866"/>
                </a:lnTo>
                <a:lnTo>
                  <a:pt x="2086564" y="2215203"/>
                </a:lnTo>
                <a:lnTo>
                  <a:pt x="2103209" y="2200195"/>
                </a:lnTo>
                <a:lnTo>
                  <a:pt x="2119551" y="2184845"/>
                </a:lnTo>
                <a:lnTo>
                  <a:pt x="2135586" y="2169158"/>
                </a:lnTo>
                <a:lnTo>
                  <a:pt x="2151308" y="2153138"/>
                </a:lnTo>
                <a:lnTo>
                  <a:pt x="2166712" y="2136789"/>
                </a:lnTo>
                <a:lnTo>
                  <a:pt x="2181792" y="2120116"/>
                </a:lnTo>
                <a:lnTo>
                  <a:pt x="2196544" y="2103123"/>
                </a:lnTo>
                <a:lnTo>
                  <a:pt x="2210961" y="2085814"/>
                </a:lnTo>
                <a:lnTo>
                  <a:pt x="2225040" y="2068194"/>
                </a:lnTo>
                <a:lnTo>
                  <a:pt x="2487549" y="2164715"/>
                </a:lnTo>
                <a:lnTo>
                  <a:pt x="2599054" y="1969515"/>
                </a:lnTo>
                <a:lnTo>
                  <a:pt x="2385187" y="1788033"/>
                </a:lnTo>
                <a:lnTo>
                  <a:pt x="2393237" y="1766891"/>
                </a:lnTo>
                <a:lnTo>
                  <a:pt x="2400852" y="1745610"/>
                </a:lnTo>
                <a:lnTo>
                  <a:pt x="2408030" y="1724195"/>
                </a:lnTo>
                <a:lnTo>
                  <a:pt x="2414770" y="1702654"/>
                </a:lnTo>
                <a:lnTo>
                  <a:pt x="2421072" y="1680993"/>
                </a:lnTo>
                <a:lnTo>
                  <a:pt x="2426933" y="1659220"/>
                </a:lnTo>
                <a:lnTo>
                  <a:pt x="2432354" y="1637340"/>
                </a:lnTo>
                <a:lnTo>
                  <a:pt x="2437332" y="1615361"/>
                </a:lnTo>
                <a:lnTo>
                  <a:pt x="2441866" y="1593290"/>
                </a:lnTo>
                <a:lnTo>
                  <a:pt x="2445956" y="1571132"/>
                </a:lnTo>
                <a:lnTo>
                  <a:pt x="2449600" y="1548896"/>
                </a:lnTo>
                <a:lnTo>
                  <a:pt x="2452797" y="1526587"/>
                </a:lnTo>
                <a:lnTo>
                  <a:pt x="2455546" y="1504213"/>
                </a:lnTo>
                <a:lnTo>
                  <a:pt x="2457846" y="1481780"/>
                </a:lnTo>
                <a:lnTo>
                  <a:pt x="2459696" y="1459295"/>
                </a:lnTo>
                <a:lnTo>
                  <a:pt x="2461094" y="1436765"/>
                </a:lnTo>
                <a:lnTo>
                  <a:pt x="2462039" y="1414196"/>
                </a:lnTo>
                <a:lnTo>
                  <a:pt x="2462531" y="1391596"/>
                </a:lnTo>
                <a:lnTo>
                  <a:pt x="2462568" y="1368970"/>
                </a:lnTo>
                <a:lnTo>
                  <a:pt x="2462149" y="1346327"/>
                </a:lnTo>
                <a:close/>
              </a:path>
            </a:pathLst>
          </a:custGeom>
          <a:solidFill>
            <a:srgbClr val="1C939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254123" y="3196209"/>
            <a:ext cx="2724657" cy="2711589"/>
          </a:xfrm>
          <a:custGeom>
            <a:avLst/>
            <a:gdLst/>
            <a:ahLst/>
            <a:cxnLst/>
            <a:rect l="l" t="t" r="r" b="b"/>
            <a:pathLst>
              <a:path w="2724657" h="2711589">
                <a:moveTo>
                  <a:pt x="1939416" y="431418"/>
                </a:moveTo>
                <a:lnTo>
                  <a:pt x="2153412" y="249936"/>
                </a:lnTo>
                <a:lnTo>
                  <a:pt x="2324354" y="394842"/>
                </a:lnTo>
                <a:lnTo>
                  <a:pt x="2184654" y="639317"/>
                </a:lnTo>
                <a:lnTo>
                  <a:pt x="2199372" y="656397"/>
                </a:lnTo>
                <a:lnTo>
                  <a:pt x="2213731" y="673759"/>
                </a:lnTo>
                <a:lnTo>
                  <a:pt x="2227726" y="691399"/>
                </a:lnTo>
                <a:lnTo>
                  <a:pt x="2241354" y="709311"/>
                </a:lnTo>
                <a:lnTo>
                  <a:pt x="2254613" y="727487"/>
                </a:lnTo>
                <a:lnTo>
                  <a:pt x="2267497" y="745923"/>
                </a:lnTo>
                <a:lnTo>
                  <a:pt x="2280004" y="764611"/>
                </a:lnTo>
                <a:lnTo>
                  <a:pt x="2292130" y="783547"/>
                </a:lnTo>
                <a:lnTo>
                  <a:pt x="2303872" y="802723"/>
                </a:lnTo>
                <a:lnTo>
                  <a:pt x="2315225" y="822134"/>
                </a:lnTo>
                <a:lnTo>
                  <a:pt x="2326188" y="841774"/>
                </a:lnTo>
                <a:lnTo>
                  <a:pt x="2336755" y="861636"/>
                </a:lnTo>
                <a:lnTo>
                  <a:pt x="2346923" y="881714"/>
                </a:lnTo>
                <a:lnTo>
                  <a:pt x="2356690" y="902003"/>
                </a:lnTo>
                <a:lnTo>
                  <a:pt x="2366051" y="922496"/>
                </a:lnTo>
                <a:lnTo>
                  <a:pt x="2375003" y="943187"/>
                </a:lnTo>
                <a:lnTo>
                  <a:pt x="2383542" y="964070"/>
                </a:lnTo>
                <a:lnTo>
                  <a:pt x="2391666" y="985139"/>
                </a:lnTo>
                <a:lnTo>
                  <a:pt x="2399369" y="1006388"/>
                </a:lnTo>
                <a:lnTo>
                  <a:pt x="2406650" y="1027810"/>
                </a:lnTo>
                <a:lnTo>
                  <a:pt x="2685923" y="1027683"/>
                </a:lnTo>
                <a:lnTo>
                  <a:pt x="2724657" y="1249807"/>
                </a:lnTo>
                <a:lnTo>
                  <a:pt x="2462149" y="1346327"/>
                </a:lnTo>
                <a:lnTo>
                  <a:pt x="2462568" y="1368970"/>
                </a:lnTo>
                <a:lnTo>
                  <a:pt x="2462531" y="1391596"/>
                </a:lnTo>
                <a:lnTo>
                  <a:pt x="2462039" y="1414196"/>
                </a:lnTo>
                <a:lnTo>
                  <a:pt x="2461094" y="1436765"/>
                </a:lnTo>
                <a:lnTo>
                  <a:pt x="2459696" y="1459295"/>
                </a:lnTo>
                <a:lnTo>
                  <a:pt x="2457846" y="1481780"/>
                </a:lnTo>
                <a:lnTo>
                  <a:pt x="2455546" y="1504213"/>
                </a:lnTo>
                <a:lnTo>
                  <a:pt x="2452797" y="1526587"/>
                </a:lnTo>
                <a:lnTo>
                  <a:pt x="2449600" y="1548896"/>
                </a:lnTo>
                <a:lnTo>
                  <a:pt x="2445956" y="1571132"/>
                </a:lnTo>
                <a:lnTo>
                  <a:pt x="2441866" y="1593290"/>
                </a:lnTo>
                <a:lnTo>
                  <a:pt x="2437332" y="1615361"/>
                </a:lnTo>
                <a:lnTo>
                  <a:pt x="2432354" y="1637340"/>
                </a:lnTo>
                <a:lnTo>
                  <a:pt x="2426933" y="1659220"/>
                </a:lnTo>
                <a:lnTo>
                  <a:pt x="2421072" y="1680993"/>
                </a:lnTo>
                <a:lnTo>
                  <a:pt x="2414770" y="1702654"/>
                </a:lnTo>
                <a:lnTo>
                  <a:pt x="2408030" y="1724195"/>
                </a:lnTo>
                <a:lnTo>
                  <a:pt x="2400852" y="1745610"/>
                </a:lnTo>
                <a:lnTo>
                  <a:pt x="2393237" y="1766891"/>
                </a:lnTo>
                <a:lnTo>
                  <a:pt x="2385187" y="1788033"/>
                </a:lnTo>
                <a:lnTo>
                  <a:pt x="2599054" y="1969515"/>
                </a:lnTo>
                <a:lnTo>
                  <a:pt x="2487549" y="2164715"/>
                </a:lnTo>
                <a:lnTo>
                  <a:pt x="2225040" y="2068194"/>
                </a:lnTo>
                <a:lnTo>
                  <a:pt x="2210961" y="2085814"/>
                </a:lnTo>
                <a:lnTo>
                  <a:pt x="2196544" y="2103123"/>
                </a:lnTo>
                <a:lnTo>
                  <a:pt x="2181792" y="2120116"/>
                </a:lnTo>
                <a:lnTo>
                  <a:pt x="2166712" y="2136789"/>
                </a:lnTo>
                <a:lnTo>
                  <a:pt x="2151308" y="2153138"/>
                </a:lnTo>
                <a:lnTo>
                  <a:pt x="2135586" y="2169158"/>
                </a:lnTo>
                <a:lnTo>
                  <a:pt x="2119551" y="2184845"/>
                </a:lnTo>
                <a:lnTo>
                  <a:pt x="2103209" y="2200195"/>
                </a:lnTo>
                <a:lnTo>
                  <a:pt x="2086564" y="2215203"/>
                </a:lnTo>
                <a:lnTo>
                  <a:pt x="2069623" y="2229866"/>
                </a:lnTo>
                <a:lnTo>
                  <a:pt x="2052391" y="2244177"/>
                </a:lnTo>
                <a:lnTo>
                  <a:pt x="2034872" y="2258134"/>
                </a:lnTo>
                <a:lnTo>
                  <a:pt x="2017072" y="2271731"/>
                </a:lnTo>
                <a:lnTo>
                  <a:pt x="1998997" y="2284965"/>
                </a:lnTo>
                <a:lnTo>
                  <a:pt x="1980652" y="2297830"/>
                </a:lnTo>
                <a:lnTo>
                  <a:pt x="1962042" y="2310324"/>
                </a:lnTo>
                <a:lnTo>
                  <a:pt x="1943172" y="2322440"/>
                </a:lnTo>
                <a:lnTo>
                  <a:pt x="1924049" y="2334175"/>
                </a:lnTo>
                <a:lnTo>
                  <a:pt x="1904676" y="2345525"/>
                </a:lnTo>
                <a:lnTo>
                  <a:pt x="1885061" y="2356485"/>
                </a:lnTo>
                <a:lnTo>
                  <a:pt x="1933575" y="2634462"/>
                </a:lnTo>
                <a:lnTo>
                  <a:pt x="1723898" y="2711589"/>
                </a:lnTo>
                <a:lnTo>
                  <a:pt x="1584198" y="2467140"/>
                </a:lnTo>
                <a:lnTo>
                  <a:pt x="1562217" y="2471481"/>
                </a:lnTo>
                <a:lnTo>
                  <a:pt x="1540171" y="2475366"/>
                </a:lnTo>
                <a:lnTo>
                  <a:pt x="1518068" y="2478793"/>
                </a:lnTo>
                <a:lnTo>
                  <a:pt x="1495913" y="2481764"/>
                </a:lnTo>
                <a:lnTo>
                  <a:pt x="1473715" y="2484277"/>
                </a:lnTo>
                <a:lnTo>
                  <a:pt x="1451481" y="2486334"/>
                </a:lnTo>
                <a:lnTo>
                  <a:pt x="1429219" y="2487934"/>
                </a:lnTo>
                <a:lnTo>
                  <a:pt x="1406934" y="2489076"/>
                </a:lnTo>
                <a:lnTo>
                  <a:pt x="1384635" y="2489762"/>
                </a:lnTo>
                <a:lnTo>
                  <a:pt x="1362328" y="2489990"/>
                </a:lnTo>
                <a:lnTo>
                  <a:pt x="1340022" y="2489762"/>
                </a:lnTo>
                <a:lnTo>
                  <a:pt x="1317723" y="2489076"/>
                </a:lnTo>
                <a:lnTo>
                  <a:pt x="1295438" y="2487934"/>
                </a:lnTo>
                <a:lnTo>
                  <a:pt x="1273176" y="2486334"/>
                </a:lnTo>
                <a:lnTo>
                  <a:pt x="1250942" y="2484277"/>
                </a:lnTo>
                <a:lnTo>
                  <a:pt x="1228744" y="2481764"/>
                </a:lnTo>
                <a:lnTo>
                  <a:pt x="1206589" y="2478793"/>
                </a:lnTo>
                <a:lnTo>
                  <a:pt x="1184486" y="2475366"/>
                </a:lnTo>
                <a:lnTo>
                  <a:pt x="1162440" y="2471481"/>
                </a:lnTo>
                <a:lnTo>
                  <a:pt x="1140460" y="2467140"/>
                </a:lnTo>
                <a:lnTo>
                  <a:pt x="1000760" y="2711589"/>
                </a:lnTo>
                <a:lnTo>
                  <a:pt x="791082" y="2634462"/>
                </a:lnTo>
                <a:lnTo>
                  <a:pt x="839596" y="2356485"/>
                </a:lnTo>
                <a:lnTo>
                  <a:pt x="819981" y="2345525"/>
                </a:lnTo>
                <a:lnTo>
                  <a:pt x="800608" y="2334175"/>
                </a:lnTo>
                <a:lnTo>
                  <a:pt x="781485" y="2322440"/>
                </a:lnTo>
                <a:lnTo>
                  <a:pt x="762615" y="2310324"/>
                </a:lnTo>
                <a:lnTo>
                  <a:pt x="744005" y="2297830"/>
                </a:lnTo>
                <a:lnTo>
                  <a:pt x="725660" y="2284965"/>
                </a:lnTo>
                <a:lnTo>
                  <a:pt x="707585" y="2271731"/>
                </a:lnTo>
                <a:lnTo>
                  <a:pt x="689785" y="2258134"/>
                </a:lnTo>
                <a:lnTo>
                  <a:pt x="672266" y="2244177"/>
                </a:lnTo>
                <a:lnTo>
                  <a:pt x="655034" y="2229866"/>
                </a:lnTo>
                <a:lnTo>
                  <a:pt x="638093" y="2215203"/>
                </a:lnTo>
                <a:lnTo>
                  <a:pt x="621448" y="2200195"/>
                </a:lnTo>
                <a:lnTo>
                  <a:pt x="605106" y="2184845"/>
                </a:lnTo>
                <a:lnTo>
                  <a:pt x="589071" y="2169158"/>
                </a:lnTo>
                <a:lnTo>
                  <a:pt x="573349" y="2153138"/>
                </a:lnTo>
                <a:lnTo>
                  <a:pt x="557945" y="2136789"/>
                </a:lnTo>
                <a:lnTo>
                  <a:pt x="542865" y="2120116"/>
                </a:lnTo>
                <a:lnTo>
                  <a:pt x="528113" y="2103123"/>
                </a:lnTo>
                <a:lnTo>
                  <a:pt x="513696" y="2085814"/>
                </a:lnTo>
                <a:lnTo>
                  <a:pt x="499618" y="2068194"/>
                </a:lnTo>
                <a:lnTo>
                  <a:pt x="237108" y="2164715"/>
                </a:lnTo>
                <a:lnTo>
                  <a:pt x="125602" y="1969515"/>
                </a:lnTo>
                <a:lnTo>
                  <a:pt x="339470" y="1788033"/>
                </a:lnTo>
                <a:lnTo>
                  <a:pt x="331420" y="1766891"/>
                </a:lnTo>
                <a:lnTo>
                  <a:pt x="323805" y="1745610"/>
                </a:lnTo>
                <a:lnTo>
                  <a:pt x="316627" y="1724195"/>
                </a:lnTo>
                <a:lnTo>
                  <a:pt x="309887" y="1702654"/>
                </a:lnTo>
                <a:lnTo>
                  <a:pt x="303585" y="1680993"/>
                </a:lnTo>
                <a:lnTo>
                  <a:pt x="297724" y="1659220"/>
                </a:lnTo>
                <a:lnTo>
                  <a:pt x="292303" y="1637340"/>
                </a:lnTo>
                <a:lnTo>
                  <a:pt x="287325" y="1615361"/>
                </a:lnTo>
                <a:lnTo>
                  <a:pt x="282791" y="1593290"/>
                </a:lnTo>
                <a:lnTo>
                  <a:pt x="278701" y="1571132"/>
                </a:lnTo>
                <a:lnTo>
                  <a:pt x="275057" y="1548896"/>
                </a:lnTo>
                <a:lnTo>
                  <a:pt x="271860" y="1526587"/>
                </a:lnTo>
                <a:lnTo>
                  <a:pt x="269111" y="1504213"/>
                </a:lnTo>
                <a:lnTo>
                  <a:pt x="266811" y="1481780"/>
                </a:lnTo>
                <a:lnTo>
                  <a:pt x="264961" y="1459295"/>
                </a:lnTo>
                <a:lnTo>
                  <a:pt x="263563" y="1436765"/>
                </a:lnTo>
                <a:lnTo>
                  <a:pt x="262618" y="1414196"/>
                </a:lnTo>
                <a:lnTo>
                  <a:pt x="262126" y="1391596"/>
                </a:lnTo>
                <a:lnTo>
                  <a:pt x="262089" y="1368970"/>
                </a:lnTo>
                <a:lnTo>
                  <a:pt x="262508" y="1346327"/>
                </a:lnTo>
                <a:lnTo>
                  <a:pt x="0" y="1249807"/>
                </a:lnTo>
                <a:lnTo>
                  <a:pt x="38734" y="1027683"/>
                </a:lnTo>
                <a:lnTo>
                  <a:pt x="318007" y="1027810"/>
                </a:lnTo>
                <a:lnTo>
                  <a:pt x="325288" y="1006388"/>
                </a:lnTo>
                <a:lnTo>
                  <a:pt x="332991" y="985139"/>
                </a:lnTo>
                <a:lnTo>
                  <a:pt x="341115" y="964070"/>
                </a:lnTo>
                <a:lnTo>
                  <a:pt x="349654" y="943187"/>
                </a:lnTo>
                <a:lnTo>
                  <a:pt x="358606" y="922496"/>
                </a:lnTo>
                <a:lnTo>
                  <a:pt x="367967" y="902003"/>
                </a:lnTo>
                <a:lnTo>
                  <a:pt x="377734" y="881714"/>
                </a:lnTo>
                <a:lnTo>
                  <a:pt x="387902" y="861636"/>
                </a:lnTo>
                <a:lnTo>
                  <a:pt x="398469" y="841774"/>
                </a:lnTo>
                <a:lnTo>
                  <a:pt x="409432" y="822134"/>
                </a:lnTo>
                <a:lnTo>
                  <a:pt x="420785" y="802723"/>
                </a:lnTo>
                <a:lnTo>
                  <a:pt x="432527" y="783547"/>
                </a:lnTo>
                <a:lnTo>
                  <a:pt x="444653" y="764611"/>
                </a:lnTo>
                <a:lnTo>
                  <a:pt x="457160" y="745923"/>
                </a:lnTo>
                <a:lnTo>
                  <a:pt x="470044" y="727487"/>
                </a:lnTo>
                <a:lnTo>
                  <a:pt x="483303" y="709311"/>
                </a:lnTo>
                <a:lnTo>
                  <a:pt x="496931" y="691399"/>
                </a:lnTo>
                <a:lnTo>
                  <a:pt x="510926" y="673759"/>
                </a:lnTo>
                <a:lnTo>
                  <a:pt x="525285" y="656397"/>
                </a:lnTo>
                <a:lnTo>
                  <a:pt x="540003" y="639317"/>
                </a:lnTo>
                <a:lnTo>
                  <a:pt x="400303" y="394842"/>
                </a:lnTo>
                <a:lnTo>
                  <a:pt x="571245" y="249936"/>
                </a:lnTo>
                <a:lnTo>
                  <a:pt x="785240" y="431418"/>
                </a:lnTo>
                <a:lnTo>
                  <a:pt x="804437" y="419735"/>
                </a:lnTo>
                <a:lnTo>
                  <a:pt x="823846" y="408459"/>
                </a:lnTo>
                <a:lnTo>
                  <a:pt x="843462" y="397594"/>
                </a:lnTo>
                <a:lnTo>
                  <a:pt x="863277" y="387141"/>
                </a:lnTo>
                <a:lnTo>
                  <a:pt x="883286" y="377104"/>
                </a:lnTo>
                <a:lnTo>
                  <a:pt x="903483" y="367485"/>
                </a:lnTo>
                <a:lnTo>
                  <a:pt x="923860" y="358285"/>
                </a:lnTo>
                <a:lnTo>
                  <a:pt x="944411" y="349509"/>
                </a:lnTo>
                <a:lnTo>
                  <a:pt x="965131" y="341157"/>
                </a:lnTo>
                <a:lnTo>
                  <a:pt x="986012" y="333232"/>
                </a:lnTo>
                <a:lnTo>
                  <a:pt x="1007048" y="325736"/>
                </a:lnTo>
                <a:lnTo>
                  <a:pt x="1028233" y="318673"/>
                </a:lnTo>
                <a:lnTo>
                  <a:pt x="1049561" y="312044"/>
                </a:lnTo>
                <a:lnTo>
                  <a:pt x="1071025" y="305852"/>
                </a:lnTo>
                <a:lnTo>
                  <a:pt x="1092618" y="300099"/>
                </a:lnTo>
                <a:lnTo>
                  <a:pt x="1114335" y="294787"/>
                </a:lnTo>
                <a:lnTo>
                  <a:pt x="1136169" y="289919"/>
                </a:lnTo>
                <a:lnTo>
                  <a:pt x="1158113" y="285497"/>
                </a:lnTo>
                <a:lnTo>
                  <a:pt x="1180162" y="281524"/>
                </a:lnTo>
                <a:lnTo>
                  <a:pt x="1202309" y="278002"/>
                </a:lnTo>
                <a:lnTo>
                  <a:pt x="1250696" y="0"/>
                </a:lnTo>
                <a:lnTo>
                  <a:pt x="1473962" y="0"/>
                </a:lnTo>
                <a:lnTo>
                  <a:pt x="1522349" y="278002"/>
                </a:lnTo>
                <a:lnTo>
                  <a:pt x="1544495" y="281524"/>
                </a:lnTo>
                <a:lnTo>
                  <a:pt x="1566544" y="285497"/>
                </a:lnTo>
                <a:lnTo>
                  <a:pt x="1588488" y="289919"/>
                </a:lnTo>
                <a:lnTo>
                  <a:pt x="1610322" y="294787"/>
                </a:lnTo>
                <a:lnTo>
                  <a:pt x="1632039" y="300099"/>
                </a:lnTo>
                <a:lnTo>
                  <a:pt x="1653632" y="305852"/>
                </a:lnTo>
                <a:lnTo>
                  <a:pt x="1675096" y="312044"/>
                </a:lnTo>
                <a:lnTo>
                  <a:pt x="1696424" y="318673"/>
                </a:lnTo>
                <a:lnTo>
                  <a:pt x="1717609" y="325736"/>
                </a:lnTo>
                <a:lnTo>
                  <a:pt x="1738645" y="333232"/>
                </a:lnTo>
                <a:lnTo>
                  <a:pt x="1759526" y="341157"/>
                </a:lnTo>
                <a:lnTo>
                  <a:pt x="1780246" y="349509"/>
                </a:lnTo>
                <a:lnTo>
                  <a:pt x="1800797" y="358285"/>
                </a:lnTo>
                <a:lnTo>
                  <a:pt x="1821174" y="367485"/>
                </a:lnTo>
                <a:lnTo>
                  <a:pt x="1841371" y="377104"/>
                </a:lnTo>
                <a:lnTo>
                  <a:pt x="1861380" y="387141"/>
                </a:lnTo>
                <a:lnTo>
                  <a:pt x="1881195" y="397594"/>
                </a:lnTo>
                <a:lnTo>
                  <a:pt x="1900811" y="408459"/>
                </a:lnTo>
                <a:lnTo>
                  <a:pt x="1920220" y="419735"/>
                </a:lnTo>
                <a:lnTo>
                  <a:pt x="1939416" y="431418"/>
                </a:lnTo>
                <a:close/>
              </a:path>
            </a:pathLst>
          </a:custGeom>
          <a:ln w="25908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43471" y="4387977"/>
            <a:ext cx="1871179" cy="2143467"/>
          </a:xfrm>
          <a:custGeom>
            <a:avLst/>
            <a:gdLst/>
            <a:ahLst/>
            <a:cxnLst/>
            <a:rect l="l" t="t" r="r" b="b"/>
            <a:pathLst>
              <a:path w="1871179" h="2143467">
                <a:moveTo>
                  <a:pt x="507350" y="450823"/>
                </a:moveTo>
                <a:lnTo>
                  <a:pt x="491940" y="463004"/>
                </a:lnTo>
                <a:lnTo>
                  <a:pt x="476828" y="475622"/>
                </a:lnTo>
                <a:lnTo>
                  <a:pt x="462022" y="488671"/>
                </a:lnTo>
                <a:lnTo>
                  <a:pt x="447532" y="502146"/>
                </a:lnTo>
                <a:lnTo>
                  <a:pt x="433365" y="516041"/>
                </a:lnTo>
                <a:lnTo>
                  <a:pt x="419531" y="530352"/>
                </a:lnTo>
                <a:lnTo>
                  <a:pt x="112852" y="432689"/>
                </a:lnTo>
                <a:lnTo>
                  <a:pt x="0" y="639064"/>
                </a:lnTo>
                <a:lnTo>
                  <a:pt x="233387" y="870712"/>
                </a:lnTo>
                <a:lnTo>
                  <a:pt x="228566" y="890500"/>
                </a:lnTo>
                <a:lnTo>
                  <a:pt x="224253" y="910386"/>
                </a:lnTo>
                <a:lnTo>
                  <a:pt x="220446" y="930359"/>
                </a:lnTo>
                <a:lnTo>
                  <a:pt x="217148" y="950409"/>
                </a:lnTo>
                <a:lnTo>
                  <a:pt x="214356" y="970524"/>
                </a:lnTo>
                <a:lnTo>
                  <a:pt x="212073" y="990694"/>
                </a:lnTo>
                <a:lnTo>
                  <a:pt x="210297" y="1010909"/>
                </a:lnTo>
                <a:lnTo>
                  <a:pt x="209028" y="1031157"/>
                </a:lnTo>
                <a:lnTo>
                  <a:pt x="208267" y="1051427"/>
                </a:lnTo>
                <a:lnTo>
                  <a:pt x="208013" y="1071710"/>
                </a:lnTo>
                <a:lnTo>
                  <a:pt x="208267" y="1091993"/>
                </a:lnTo>
                <a:lnTo>
                  <a:pt x="209028" y="1112268"/>
                </a:lnTo>
                <a:lnTo>
                  <a:pt x="210297" y="1132522"/>
                </a:lnTo>
                <a:lnTo>
                  <a:pt x="212073" y="1152745"/>
                </a:lnTo>
                <a:lnTo>
                  <a:pt x="214356" y="1172926"/>
                </a:lnTo>
                <a:lnTo>
                  <a:pt x="217148" y="1193055"/>
                </a:lnTo>
                <a:lnTo>
                  <a:pt x="220446" y="1213121"/>
                </a:lnTo>
                <a:lnTo>
                  <a:pt x="224253" y="1233113"/>
                </a:lnTo>
                <a:lnTo>
                  <a:pt x="228566" y="1253020"/>
                </a:lnTo>
                <a:lnTo>
                  <a:pt x="233387" y="1272832"/>
                </a:lnTo>
                <a:lnTo>
                  <a:pt x="0" y="1504429"/>
                </a:lnTo>
                <a:lnTo>
                  <a:pt x="112852" y="1710778"/>
                </a:lnTo>
                <a:lnTo>
                  <a:pt x="419531" y="1613204"/>
                </a:lnTo>
                <a:lnTo>
                  <a:pt x="433365" y="1627514"/>
                </a:lnTo>
                <a:lnTo>
                  <a:pt x="447532" y="1641408"/>
                </a:lnTo>
                <a:lnTo>
                  <a:pt x="462022" y="1654881"/>
                </a:lnTo>
                <a:lnTo>
                  <a:pt x="476828" y="1667927"/>
                </a:lnTo>
                <a:lnTo>
                  <a:pt x="491940" y="1680542"/>
                </a:lnTo>
                <a:lnTo>
                  <a:pt x="507350" y="1692719"/>
                </a:lnTo>
                <a:lnTo>
                  <a:pt x="523048" y="1704453"/>
                </a:lnTo>
                <a:lnTo>
                  <a:pt x="539026" y="1715739"/>
                </a:lnTo>
                <a:lnTo>
                  <a:pt x="555275" y="1726572"/>
                </a:lnTo>
                <a:lnTo>
                  <a:pt x="571787" y="1736947"/>
                </a:lnTo>
                <a:lnTo>
                  <a:pt x="588552" y="1746857"/>
                </a:lnTo>
                <a:lnTo>
                  <a:pt x="605561" y="1756298"/>
                </a:lnTo>
                <a:lnTo>
                  <a:pt x="622807" y="1765264"/>
                </a:lnTo>
                <a:lnTo>
                  <a:pt x="640279" y="1773750"/>
                </a:lnTo>
                <a:lnTo>
                  <a:pt x="657970" y="1781750"/>
                </a:lnTo>
                <a:lnTo>
                  <a:pt x="675870" y="1789260"/>
                </a:lnTo>
                <a:lnTo>
                  <a:pt x="693971" y="1796274"/>
                </a:lnTo>
                <a:lnTo>
                  <a:pt x="712263" y="1802785"/>
                </a:lnTo>
                <a:lnTo>
                  <a:pt x="730739" y="1808791"/>
                </a:lnTo>
                <a:lnTo>
                  <a:pt x="749388" y="1814283"/>
                </a:lnTo>
                <a:lnTo>
                  <a:pt x="822667" y="2143467"/>
                </a:lnTo>
                <a:lnTo>
                  <a:pt x="1048473" y="2143467"/>
                </a:lnTo>
                <a:lnTo>
                  <a:pt x="1121752" y="1814283"/>
                </a:lnTo>
                <a:lnTo>
                  <a:pt x="1140395" y="1808791"/>
                </a:lnTo>
                <a:lnTo>
                  <a:pt x="1158865" y="1802785"/>
                </a:lnTo>
                <a:lnTo>
                  <a:pt x="1177153" y="1796274"/>
                </a:lnTo>
                <a:lnTo>
                  <a:pt x="1195251" y="1789260"/>
                </a:lnTo>
                <a:lnTo>
                  <a:pt x="1213149" y="1781750"/>
                </a:lnTo>
                <a:lnTo>
                  <a:pt x="1230838" y="1773750"/>
                </a:lnTo>
                <a:lnTo>
                  <a:pt x="1248310" y="1765264"/>
                </a:lnTo>
                <a:lnTo>
                  <a:pt x="1265555" y="1756298"/>
                </a:lnTo>
                <a:lnTo>
                  <a:pt x="1282565" y="1746857"/>
                </a:lnTo>
                <a:lnTo>
                  <a:pt x="1299330" y="1736947"/>
                </a:lnTo>
                <a:lnTo>
                  <a:pt x="1315842" y="1726572"/>
                </a:lnTo>
                <a:lnTo>
                  <a:pt x="1332092" y="1715739"/>
                </a:lnTo>
                <a:lnTo>
                  <a:pt x="1348070" y="1704453"/>
                </a:lnTo>
                <a:lnTo>
                  <a:pt x="1363768" y="1692719"/>
                </a:lnTo>
                <a:lnTo>
                  <a:pt x="1379177" y="1680542"/>
                </a:lnTo>
                <a:lnTo>
                  <a:pt x="1394288" y="1667927"/>
                </a:lnTo>
                <a:lnTo>
                  <a:pt x="1409092" y="1654881"/>
                </a:lnTo>
                <a:lnTo>
                  <a:pt x="1423580" y="1641408"/>
                </a:lnTo>
                <a:lnTo>
                  <a:pt x="1437743" y="1627514"/>
                </a:lnTo>
                <a:lnTo>
                  <a:pt x="1451571" y="1613204"/>
                </a:lnTo>
                <a:lnTo>
                  <a:pt x="1758276" y="1710778"/>
                </a:lnTo>
                <a:lnTo>
                  <a:pt x="1871179" y="1504429"/>
                </a:lnTo>
                <a:lnTo>
                  <a:pt x="1637753" y="1272832"/>
                </a:lnTo>
                <a:lnTo>
                  <a:pt x="1642567" y="1253020"/>
                </a:lnTo>
                <a:lnTo>
                  <a:pt x="1646875" y="1233113"/>
                </a:lnTo>
                <a:lnTo>
                  <a:pt x="1650675" y="1213121"/>
                </a:lnTo>
                <a:lnTo>
                  <a:pt x="1653969" y="1193055"/>
                </a:lnTo>
                <a:lnTo>
                  <a:pt x="1656756" y="1172926"/>
                </a:lnTo>
                <a:lnTo>
                  <a:pt x="1659036" y="1152745"/>
                </a:lnTo>
                <a:lnTo>
                  <a:pt x="1660810" y="1132522"/>
                </a:lnTo>
                <a:lnTo>
                  <a:pt x="1662076" y="1112268"/>
                </a:lnTo>
                <a:lnTo>
                  <a:pt x="1662837" y="1091993"/>
                </a:lnTo>
                <a:lnTo>
                  <a:pt x="1663090" y="1071710"/>
                </a:lnTo>
                <a:lnTo>
                  <a:pt x="1662837" y="1051427"/>
                </a:lnTo>
                <a:lnTo>
                  <a:pt x="1662076" y="1031157"/>
                </a:lnTo>
                <a:lnTo>
                  <a:pt x="1660810" y="1010909"/>
                </a:lnTo>
                <a:lnTo>
                  <a:pt x="1659036" y="990694"/>
                </a:lnTo>
                <a:lnTo>
                  <a:pt x="1656756" y="970524"/>
                </a:lnTo>
                <a:lnTo>
                  <a:pt x="1653969" y="950409"/>
                </a:lnTo>
                <a:lnTo>
                  <a:pt x="1650675" y="930359"/>
                </a:lnTo>
                <a:lnTo>
                  <a:pt x="1646875" y="910386"/>
                </a:lnTo>
                <a:lnTo>
                  <a:pt x="1642567" y="890500"/>
                </a:lnTo>
                <a:lnTo>
                  <a:pt x="1637753" y="870712"/>
                </a:lnTo>
                <a:lnTo>
                  <a:pt x="1871179" y="639064"/>
                </a:lnTo>
                <a:lnTo>
                  <a:pt x="1758276" y="432689"/>
                </a:lnTo>
                <a:lnTo>
                  <a:pt x="1451571" y="530352"/>
                </a:lnTo>
                <a:lnTo>
                  <a:pt x="1437743" y="516041"/>
                </a:lnTo>
                <a:lnTo>
                  <a:pt x="1423580" y="502146"/>
                </a:lnTo>
                <a:lnTo>
                  <a:pt x="1409092" y="488671"/>
                </a:lnTo>
                <a:lnTo>
                  <a:pt x="1394288" y="475622"/>
                </a:lnTo>
                <a:lnTo>
                  <a:pt x="1379177" y="463004"/>
                </a:lnTo>
                <a:lnTo>
                  <a:pt x="1363768" y="450823"/>
                </a:lnTo>
                <a:lnTo>
                  <a:pt x="1348070" y="439084"/>
                </a:lnTo>
                <a:lnTo>
                  <a:pt x="1332092" y="427792"/>
                </a:lnTo>
                <a:lnTo>
                  <a:pt x="1315842" y="416954"/>
                </a:lnTo>
                <a:lnTo>
                  <a:pt x="1299330" y="406574"/>
                </a:lnTo>
                <a:lnTo>
                  <a:pt x="1282565" y="396658"/>
                </a:lnTo>
                <a:lnTo>
                  <a:pt x="1265555" y="387211"/>
                </a:lnTo>
                <a:lnTo>
                  <a:pt x="1248310" y="378239"/>
                </a:lnTo>
                <a:lnTo>
                  <a:pt x="1230838" y="369747"/>
                </a:lnTo>
                <a:lnTo>
                  <a:pt x="1213149" y="361741"/>
                </a:lnTo>
                <a:lnTo>
                  <a:pt x="1195251" y="354226"/>
                </a:lnTo>
                <a:lnTo>
                  <a:pt x="1177153" y="347207"/>
                </a:lnTo>
                <a:lnTo>
                  <a:pt x="1158865" y="340690"/>
                </a:lnTo>
                <a:lnTo>
                  <a:pt x="1140395" y="334680"/>
                </a:lnTo>
                <a:lnTo>
                  <a:pt x="1121752" y="329184"/>
                </a:lnTo>
                <a:lnTo>
                  <a:pt x="1048473" y="0"/>
                </a:lnTo>
                <a:lnTo>
                  <a:pt x="822667" y="0"/>
                </a:lnTo>
                <a:lnTo>
                  <a:pt x="749388" y="329184"/>
                </a:lnTo>
                <a:lnTo>
                  <a:pt x="730739" y="334680"/>
                </a:lnTo>
                <a:lnTo>
                  <a:pt x="712263" y="340690"/>
                </a:lnTo>
                <a:lnTo>
                  <a:pt x="693971" y="347207"/>
                </a:lnTo>
                <a:lnTo>
                  <a:pt x="675870" y="354226"/>
                </a:lnTo>
                <a:lnTo>
                  <a:pt x="657970" y="361741"/>
                </a:lnTo>
                <a:lnTo>
                  <a:pt x="640279" y="369747"/>
                </a:lnTo>
                <a:lnTo>
                  <a:pt x="622807" y="378239"/>
                </a:lnTo>
                <a:lnTo>
                  <a:pt x="605561" y="387211"/>
                </a:lnTo>
                <a:lnTo>
                  <a:pt x="588552" y="396658"/>
                </a:lnTo>
                <a:lnTo>
                  <a:pt x="571787" y="406574"/>
                </a:lnTo>
                <a:lnTo>
                  <a:pt x="555275" y="416954"/>
                </a:lnTo>
                <a:lnTo>
                  <a:pt x="539026" y="427792"/>
                </a:lnTo>
                <a:lnTo>
                  <a:pt x="523048" y="439084"/>
                </a:lnTo>
                <a:lnTo>
                  <a:pt x="507350" y="450823"/>
                </a:lnTo>
                <a:close/>
              </a:path>
            </a:pathLst>
          </a:custGeom>
          <a:solidFill>
            <a:srgbClr val="7BB55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43471" y="4387977"/>
            <a:ext cx="1871179" cy="2143467"/>
          </a:xfrm>
          <a:custGeom>
            <a:avLst/>
            <a:gdLst/>
            <a:ahLst/>
            <a:cxnLst/>
            <a:rect l="l" t="t" r="r" b="b"/>
            <a:pathLst>
              <a:path w="1871179" h="2143467">
                <a:moveTo>
                  <a:pt x="1451571" y="530352"/>
                </a:moveTo>
                <a:lnTo>
                  <a:pt x="1758276" y="432689"/>
                </a:lnTo>
                <a:lnTo>
                  <a:pt x="1871179" y="639064"/>
                </a:lnTo>
                <a:lnTo>
                  <a:pt x="1637753" y="870712"/>
                </a:lnTo>
                <a:lnTo>
                  <a:pt x="1642567" y="890500"/>
                </a:lnTo>
                <a:lnTo>
                  <a:pt x="1646875" y="910386"/>
                </a:lnTo>
                <a:lnTo>
                  <a:pt x="1650675" y="930359"/>
                </a:lnTo>
                <a:lnTo>
                  <a:pt x="1653969" y="950409"/>
                </a:lnTo>
                <a:lnTo>
                  <a:pt x="1656756" y="970524"/>
                </a:lnTo>
                <a:lnTo>
                  <a:pt x="1659036" y="990694"/>
                </a:lnTo>
                <a:lnTo>
                  <a:pt x="1660810" y="1010909"/>
                </a:lnTo>
                <a:lnTo>
                  <a:pt x="1662076" y="1031157"/>
                </a:lnTo>
                <a:lnTo>
                  <a:pt x="1662837" y="1051427"/>
                </a:lnTo>
                <a:lnTo>
                  <a:pt x="1663090" y="1071710"/>
                </a:lnTo>
                <a:lnTo>
                  <a:pt x="1662837" y="1091993"/>
                </a:lnTo>
                <a:lnTo>
                  <a:pt x="1662076" y="1112268"/>
                </a:lnTo>
                <a:lnTo>
                  <a:pt x="1660810" y="1132522"/>
                </a:lnTo>
                <a:lnTo>
                  <a:pt x="1659036" y="1152745"/>
                </a:lnTo>
                <a:lnTo>
                  <a:pt x="1656756" y="1172926"/>
                </a:lnTo>
                <a:lnTo>
                  <a:pt x="1653969" y="1193055"/>
                </a:lnTo>
                <a:lnTo>
                  <a:pt x="1650675" y="1213121"/>
                </a:lnTo>
                <a:lnTo>
                  <a:pt x="1646875" y="1233113"/>
                </a:lnTo>
                <a:lnTo>
                  <a:pt x="1642567" y="1253020"/>
                </a:lnTo>
                <a:lnTo>
                  <a:pt x="1637753" y="1272832"/>
                </a:lnTo>
                <a:lnTo>
                  <a:pt x="1871179" y="1504429"/>
                </a:lnTo>
                <a:lnTo>
                  <a:pt x="1758276" y="1710778"/>
                </a:lnTo>
                <a:lnTo>
                  <a:pt x="1451571" y="1613204"/>
                </a:lnTo>
                <a:lnTo>
                  <a:pt x="1437743" y="1627514"/>
                </a:lnTo>
                <a:lnTo>
                  <a:pt x="1423580" y="1641408"/>
                </a:lnTo>
                <a:lnTo>
                  <a:pt x="1409092" y="1654881"/>
                </a:lnTo>
                <a:lnTo>
                  <a:pt x="1394288" y="1667927"/>
                </a:lnTo>
                <a:lnTo>
                  <a:pt x="1379177" y="1680542"/>
                </a:lnTo>
                <a:lnTo>
                  <a:pt x="1363768" y="1692719"/>
                </a:lnTo>
                <a:lnTo>
                  <a:pt x="1348070" y="1704453"/>
                </a:lnTo>
                <a:lnTo>
                  <a:pt x="1332092" y="1715739"/>
                </a:lnTo>
                <a:lnTo>
                  <a:pt x="1315842" y="1726572"/>
                </a:lnTo>
                <a:lnTo>
                  <a:pt x="1299330" y="1736947"/>
                </a:lnTo>
                <a:lnTo>
                  <a:pt x="1282565" y="1746857"/>
                </a:lnTo>
                <a:lnTo>
                  <a:pt x="1265555" y="1756298"/>
                </a:lnTo>
                <a:lnTo>
                  <a:pt x="1248310" y="1765264"/>
                </a:lnTo>
                <a:lnTo>
                  <a:pt x="1230838" y="1773750"/>
                </a:lnTo>
                <a:lnTo>
                  <a:pt x="1213149" y="1781750"/>
                </a:lnTo>
                <a:lnTo>
                  <a:pt x="1195251" y="1789260"/>
                </a:lnTo>
                <a:lnTo>
                  <a:pt x="1177153" y="1796274"/>
                </a:lnTo>
                <a:lnTo>
                  <a:pt x="1158865" y="1802785"/>
                </a:lnTo>
                <a:lnTo>
                  <a:pt x="1140395" y="1808791"/>
                </a:lnTo>
                <a:lnTo>
                  <a:pt x="1121752" y="1814283"/>
                </a:lnTo>
                <a:lnTo>
                  <a:pt x="1048473" y="2143467"/>
                </a:lnTo>
                <a:lnTo>
                  <a:pt x="822667" y="2143467"/>
                </a:lnTo>
                <a:lnTo>
                  <a:pt x="749388" y="1814283"/>
                </a:lnTo>
                <a:lnTo>
                  <a:pt x="730739" y="1808791"/>
                </a:lnTo>
                <a:lnTo>
                  <a:pt x="712263" y="1802785"/>
                </a:lnTo>
                <a:lnTo>
                  <a:pt x="693971" y="1796274"/>
                </a:lnTo>
                <a:lnTo>
                  <a:pt x="675870" y="1789260"/>
                </a:lnTo>
                <a:lnTo>
                  <a:pt x="657970" y="1781750"/>
                </a:lnTo>
                <a:lnTo>
                  <a:pt x="640279" y="1773750"/>
                </a:lnTo>
                <a:lnTo>
                  <a:pt x="622807" y="1765264"/>
                </a:lnTo>
                <a:lnTo>
                  <a:pt x="605561" y="1756298"/>
                </a:lnTo>
                <a:lnTo>
                  <a:pt x="588552" y="1746857"/>
                </a:lnTo>
                <a:lnTo>
                  <a:pt x="571787" y="1736947"/>
                </a:lnTo>
                <a:lnTo>
                  <a:pt x="555275" y="1726572"/>
                </a:lnTo>
                <a:lnTo>
                  <a:pt x="539026" y="1715739"/>
                </a:lnTo>
                <a:lnTo>
                  <a:pt x="523048" y="1704453"/>
                </a:lnTo>
                <a:lnTo>
                  <a:pt x="507350" y="1692719"/>
                </a:lnTo>
                <a:lnTo>
                  <a:pt x="491940" y="1680542"/>
                </a:lnTo>
                <a:lnTo>
                  <a:pt x="476828" y="1667927"/>
                </a:lnTo>
                <a:lnTo>
                  <a:pt x="462022" y="1654881"/>
                </a:lnTo>
                <a:lnTo>
                  <a:pt x="447532" y="1641408"/>
                </a:lnTo>
                <a:lnTo>
                  <a:pt x="433365" y="1627514"/>
                </a:lnTo>
                <a:lnTo>
                  <a:pt x="419531" y="1613204"/>
                </a:lnTo>
                <a:lnTo>
                  <a:pt x="112852" y="1710778"/>
                </a:lnTo>
                <a:lnTo>
                  <a:pt x="0" y="1504429"/>
                </a:lnTo>
                <a:lnTo>
                  <a:pt x="233387" y="1272832"/>
                </a:lnTo>
                <a:lnTo>
                  <a:pt x="228566" y="1253020"/>
                </a:lnTo>
                <a:lnTo>
                  <a:pt x="224253" y="1233113"/>
                </a:lnTo>
                <a:lnTo>
                  <a:pt x="220446" y="1213121"/>
                </a:lnTo>
                <a:lnTo>
                  <a:pt x="217148" y="1193055"/>
                </a:lnTo>
                <a:lnTo>
                  <a:pt x="214356" y="1172926"/>
                </a:lnTo>
                <a:lnTo>
                  <a:pt x="212073" y="1152745"/>
                </a:lnTo>
                <a:lnTo>
                  <a:pt x="210297" y="1132522"/>
                </a:lnTo>
                <a:lnTo>
                  <a:pt x="209028" y="1112268"/>
                </a:lnTo>
                <a:lnTo>
                  <a:pt x="208267" y="1091993"/>
                </a:lnTo>
                <a:lnTo>
                  <a:pt x="208013" y="1071710"/>
                </a:lnTo>
                <a:lnTo>
                  <a:pt x="208267" y="1051427"/>
                </a:lnTo>
                <a:lnTo>
                  <a:pt x="209028" y="1031157"/>
                </a:lnTo>
                <a:lnTo>
                  <a:pt x="210297" y="1010909"/>
                </a:lnTo>
                <a:lnTo>
                  <a:pt x="212073" y="990694"/>
                </a:lnTo>
                <a:lnTo>
                  <a:pt x="214356" y="970524"/>
                </a:lnTo>
                <a:lnTo>
                  <a:pt x="217148" y="950409"/>
                </a:lnTo>
                <a:lnTo>
                  <a:pt x="220446" y="930359"/>
                </a:lnTo>
                <a:lnTo>
                  <a:pt x="224253" y="910386"/>
                </a:lnTo>
                <a:lnTo>
                  <a:pt x="228566" y="890500"/>
                </a:lnTo>
                <a:lnTo>
                  <a:pt x="233387" y="870712"/>
                </a:lnTo>
                <a:lnTo>
                  <a:pt x="0" y="639064"/>
                </a:lnTo>
                <a:lnTo>
                  <a:pt x="112852" y="432689"/>
                </a:lnTo>
                <a:lnTo>
                  <a:pt x="419531" y="530352"/>
                </a:lnTo>
                <a:lnTo>
                  <a:pt x="433365" y="516041"/>
                </a:lnTo>
                <a:lnTo>
                  <a:pt x="447532" y="502146"/>
                </a:lnTo>
                <a:lnTo>
                  <a:pt x="462022" y="488671"/>
                </a:lnTo>
                <a:lnTo>
                  <a:pt x="476828" y="475622"/>
                </a:lnTo>
                <a:lnTo>
                  <a:pt x="491940" y="463004"/>
                </a:lnTo>
                <a:lnTo>
                  <a:pt x="507350" y="450823"/>
                </a:lnTo>
                <a:lnTo>
                  <a:pt x="523048" y="439084"/>
                </a:lnTo>
                <a:lnTo>
                  <a:pt x="539026" y="427792"/>
                </a:lnTo>
                <a:lnTo>
                  <a:pt x="555275" y="416954"/>
                </a:lnTo>
                <a:lnTo>
                  <a:pt x="571787" y="406574"/>
                </a:lnTo>
                <a:lnTo>
                  <a:pt x="588552" y="396658"/>
                </a:lnTo>
                <a:lnTo>
                  <a:pt x="605561" y="387211"/>
                </a:lnTo>
                <a:lnTo>
                  <a:pt x="622807" y="378239"/>
                </a:lnTo>
                <a:lnTo>
                  <a:pt x="640279" y="369747"/>
                </a:lnTo>
                <a:lnTo>
                  <a:pt x="657970" y="361741"/>
                </a:lnTo>
                <a:lnTo>
                  <a:pt x="675870" y="354226"/>
                </a:lnTo>
                <a:lnTo>
                  <a:pt x="693971" y="347207"/>
                </a:lnTo>
                <a:lnTo>
                  <a:pt x="712263" y="340690"/>
                </a:lnTo>
                <a:lnTo>
                  <a:pt x="730739" y="334680"/>
                </a:lnTo>
                <a:lnTo>
                  <a:pt x="749388" y="329184"/>
                </a:lnTo>
                <a:lnTo>
                  <a:pt x="822667" y="0"/>
                </a:lnTo>
                <a:lnTo>
                  <a:pt x="1048473" y="0"/>
                </a:lnTo>
                <a:lnTo>
                  <a:pt x="1121752" y="329184"/>
                </a:lnTo>
                <a:lnTo>
                  <a:pt x="1140395" y="334680"/>
                </a:lnTo>
                <a:lnTo>
                  <a:pt x="1158865" y="340690"/>
                </a:lnTo>
                <a:lnTo>
                  <a:pt x="1177153" y="347207"/>
                </a:lnTo>
                <a:lnTo>
                  <a:pt x="1195251" y="354226"/>
                </a:lnTo>
                <a:lnTo>
                  <a:pt x="1213149" y="361741"/>
                </a:lnTo>
                <a:lnTo>
                  <a:pt x="1230838" y="369747"/>
                </a:lnTo>
                <a:lnTo>
                  <a:pt x="1248310" y="378239"/>
                </a:lnTo>
                <a:lnTo>
                  <a:pt x="1265555" y="387211"/>
                </a:lnTo>
                <a:lnTo>
                  <a:pt x="1282565" y="396658"/>
                </a:lnTo>
                <a:lnTo>
                  <a:pt x="1299330" y="406574"/>
                </a:lnTo>
                <a:lnTo>
                  <a:pt x="1315842" y="416954"/>
                </a:lnTo>
                <a:lnTo>
                  <a:pt x="1332092" y="427792"/>
                </a:lnTo>
                <a:lnTo>
                  <a:pt x="1348070" y="439084"/>
                </a:lnTo>
                <a:lnTo>
                  <a:pt x="1363768" y="450823"/>
                </a:lnTo>
                <a:lnTo>
                  <a:pt x="1379177" y="463004"/>
                </a:lnTo>
                <a:lnTo>
                  <a:pt x="1394288" y="475622"/>
                </a:lnTo>
                <a:lnTo>
                  <a:pt x="1409092" y="488671"/>
                </a:lnTo>
                <a:lnTo>
                  <a:pt x="1423580" y="502146"/>
                </a:lnTo>
                <a:lnTo>
                  <a:pt x="1437743" y="516041"/>
                </a:lnTo>
                <a:lnTo>
                  <a:pt x="1451571" y="530352"/>
                </a:lnTo>
                <a:close/>
              </a:path>
            </a:pathLst>
          </a:custGeom>
          <a:ln w="25908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909777" y="2023237"/>
            <a:ext cx="2098598" cy="2058670"/>
          </a:xfrm>
          <a:custGeom>
            <a:avLst/>
            <a:gdLst/>
            <a:ahLst/>
            <a:cxnLst/>
            <a:rect l="l" t="t" r="r" b="b"/>
            <a:pathLst>
              <a:path w="2098598" h="2058669">
                <a:moveTo>
                  <a:pt x="386257" y="1842389"/>
                </a:moveTo>
                <a:lnTo>
                  <a:pt x="669340" y="1670558"/>
                </a:lnTo>
                <a:lnTo>
                  <a:pt x="686869" y="1680246"/>
                </a:lnTo>
                <a:lnTo>
                  <a:pt x="704626" y="1689459"/>
                </a:lnTo>
                <a:lnTo>
                  <a:pt x="722601" y="1698195"/>
                </a:lnTo>
                <a:lnTo>
                  <a:pt x="740783" y="1706450"/>
                </a:lnTo>
                <a:lnTo>
                  <a:pt x="759163" y="1714222"/>
                </a:lnTo>
                <a:lnTo>
                  <a:pt x="777730" y="1721508"/>
                </a:lnTo>
                <a:lnTo>
                  <a:pt x="796474" y="1728306"/>
                </a:lnTo>
                <a:lnTo>
                  <a:pt x="815384" y="1734612"/>
                </a:lnTo>
                <a:lnTo>
                  <a:pt x="834451" y="1740425"/>
                </a:lnTo>
                <a:lnTo>
                  <a:pt x="853665" y="1745742"/>
                </a:lnTo>
                <a:lnTo>
                  <a:pt x="873015" y="1750559"/>
                </a:lnTo>
                <a:lnTo>
                  <a:pt x="892490" y="1754874"/>
                </a:lnTo>
                <a:lnTo>
                  <a:pt x="912082" y="1758685"/>
                </a:lnTo>
                <a:lnTo>
                  <a:pt x="931779" y="1761989"/>
                </a:lnTo>
                <a:lnTo>
                  <a:pt x="951572" y="1764784"/>
                </a:lnTo>
                <a:lnTo>
                  <a:pt x="971450" y="1767065"/>
                </a:lnTo>
                <a:lnTo>
                  <a:pt x="991403" y="1768832"/>
                </a:lnTo>
                <a:lnTo>
                  <a:pt x="1011421" y="1770081"/>
                </a:lnTo>
                <a:lnTo>
                  <a:pt x="1031493" y="1770809"/>
                </a:lnTo>
                <a:lnTo>
                  <a:pt x="1051610" y="1771014"/>
                </a:lnTo>
                <a:lnTo>
                  <a:pt x="1209090" y="2058670"/>
                </a:lnTo>
                <a:lnTo>
                  <a:pt x="1435658" y="1999107"/>
                </a:lnTo>
                <a:lnTo>
                  <a:pt x="1425371" y="1672844"/>
                </a:lnTo>
                <a:lnTo>
                  <a:pt x="1442690" y="1662795"/>
                </a:lnTo>
                <a:lnTo>
                  <a:pt x="1459705" y="1652314"/>
                </a:lnTo>
                <a:lnTo>
                  <a:pt x="1476407" y="1641407"/>
                </a:lnTo>
                <a:lnTo>
                  <a:pt x="1492789" y="1630083"/>
                </a:lnTo>
                <a:lnTo>
                  <a:pt x="1508844" y="1618349"/>
                </a:lnTo>
                <a:lnTo>
                  <a:pt x="1524564" y="1606211"/>
                </a:lnTo>
                <a:lnTo>
                  <a:pt x="1539942" y="1593678"/>
                </a:lnTo>
                <a:lnTo>
                  <a:pt x="1554970" y="1580757"/>
                </a:lnTo>
                <a:lnTo>
                  <a:pt x="1569641" y="1567456"/>
                </a:lnTo>
                <a:lnTo>
                  <a:pt x="1583947" y="1553781"/>
                </a:lnTo>
                <a:lnTo>
                  <a:pt x="1597880" y="1539740"/>
                </a:lnTo>
                <a:lnTo>
                  <a:pt x="1611433" y="1525342"/>
                </a:lnTo>
                <a:lnTo>
                  <a:pt x="1624599" y="1510592"/>
                </a:lnTo>
                <a:lnTo>
                  <a:pt x="1637370" y="1495499"/>
                </a:lnTo>
                <a:lnTo>
                  <a:pt x="1649739" y="1480069"/>
                </a:lnTo>
                <a:lnTo>
                  <a:pt x="1661697" y="1464312"/>
                </a:lnTo>
                <a:lnTo>
                  <a:pt x="1673238" y="1448232"/>
                </a:lnTo>
                <a:lnTo>
                  <a:pt x="1684353" y="1431840"/>
                </a:lnTo>
                <a:lnTo>
                  <a:pt x="1695036" y="1415141"/>
                </a:lnTo>
                <a:lnTo>
                  <a:pt x="1705279" y="1398142"/>
                </a:lnTo>
                <a:lnTo>
                  <a:pt x="2037892" y="1408302"/>
                </a:lnTo>
                <a:lnTo>
                  <a:pt x="2098598" y="1186052"/>
                </a:lnTo>
                <a:lnTo>
                  <a:pt x="1805355" y="1031621"/>
                </a:lnTo>
                <a:lnTo>
                  <a:pt x="1805145" y="1011884"/>
                </a:lnTo>
                <a:lnTo>
                  <a:pt x="1804402" y="992189"/>
                </a:lnTo>
                <a:lnTo>
                  <a:pt x="1803129" y="972547"/>
                </a:lnTo>
                <a:lnTo>
                  <a:pt x="1801329" y="952968"/>
                </a:lnTo>
                <a:lnTo>
                  <a:pt x="1799003" y="933461"/>
                </a:lnTo>
                <a:lnTo>
                  <a:pt x="1796155" y="914038"/>
                </a:lnTo>
                <a:lnTo>
                  <a:pt x="1792787" y="894707"/>
                </a:lnTo>
                <a:lnTo>
                  <a:pt x="1788902" y="875480"/>
                </a:lnTo>
                <a:lnTo>
                  <a:pt x="1784502" y="856365"/>
                </a:lnTo>
                <a:lnTo>
                  <a:pt x="1779590" y="837374"/>
                </a:lnTo>
                <a:lnTo>
                  <a:pt x="1774168" y="818516"/>
                </a:lnTo>
                <a:lnTo>
                  <a:pt x="1768240" y="799802"/>
                </a:lnTo>
                <a:lnTo>
                  <a:pt x="1761807" y="781241"/>
                </a:lnTo>
                <a:lnTo>
                  <a:pt x="1754872" y="762844"/>
                </a:lnTo>
                <a:lnTo>
                  <a:pt x="1747437" y="744620"/>
                </a:lnTo>
                <a:lnTo>
                  <a:pt x="1739506" y="726581"/>
                </a:lnTo>
                <a:lnTo>
                  <a:pt x="1731081" y="708735"/>
                </a:lnTo>
                <a:lnTo>
                  <a:pt x="1722164" y="691093"/>
                </a:lnTo>
                <a:lnTo>
                  <a:pt x="1712759" y="673666"/>
                </a:lnTo>
                <a:lnTo>
                  <a:pt x="1702866" y="656463"/>
                </a:lnTo>
                <a:lnTo>
                  <a:pt x="1878126" y="378967"/>
                </a:lnTo>
                <a:lnTo>
                  <a:pt x="1712391" y="216280"/>
                </a:lnTo>
                <a:lnTo>
                  <a:pt x="1429308" y="388112"/>
                </a:lnTo>
                <a:lnTo>
                  <a:pt x="1411779" y="378423"/>
                </a:lnTo>
                <a:lnTo>
                  <a:pt x="1394022" y="369210"/>
                </a:lnTo>
                <a:lnTo>
                  <a:pt x="1376048" y="360474"/>
                </a:lnTo>
                <a:lnTo>
                  <a:pt x="1357865" y="352219"/>
                </a:lnTo>
                <a:lnTo>
                  <a:pt x="1339486" y="344447"/>
                </a:lnTo>
                <a:lnTo>
                  <a:pt x="1320919" y="337161"/>
                </a:lnTo>
                <a:lnTo>
                  <a:pt x="1302175" y="330363"/>
                </a:lnTo>
                <a:lnTo>
                  <a:pt x="1283264" y="324057"/>
                </a:lnTo>
                <a:lnTo>
                  <a:pt x="1264197" y="318244"/>
                </a:lnTo>
                <a:lnTo>
                  <a:pt x="1244984" y="312928"/>
                </a:lnTo>
                <a:lnTo>
                  <a:pt x="1225634" y="308110"/>
                </a:lnTo>
                <a:lnTo>
                  <a:pt x="1206158" y="303795"/>
                </a:lnTo>
                <a:lnTo>
                  <a:pt x="1186567" y="299984"/>
                </a:lnTo>
                <a:lnTo>
                  <a:pt x="1166869" y="296680"/>
                </a:lnTo>
                <a:lnTo>
                  <a:pt x="1147077" y="293885"/>
                </a:lnTo>
                <a:lnTo>
                  <a:pt x="1127199" y="291604"/>
                </a:lnTo>
                <a:lnTo>
                  <a:pt x="1107246" y="289837"/>
                </a:lnTo>
                <a:lnTo>
                  <a:pt x="1087228" y="288588"/>
                </a:lnTo>
                <a:lnTo>
                  <a:pt x="1067155" y="287860"/>
                </a:lnTo>
                <a:lnTo>
                  <a:pt x="1047038" y="287654"/>
                </a:lnTo>
                <a:lnTo>
                  <a:pt x="889558" y="0"/>
                </a:lnTo>
                <a:lnTo>
                  <a:pt x="662990" y="59562"/>
                </a:lnTo>
                <a:lnTo>
                  <a:pt x="673277" y="385825"/>
                </a:lnTo>
                <a:lnTo>
                  <a:pt x="655958" y="395874"/>
                </a:lnTo>
                <a:lnTo>
                  <a:pt x="638944" y="406355"/>
                </a:lnTo>
                <a:lnTo>
                  <a:pt x="622242" y="417262"/>
                </a:lnTo>
                <a:lnTo>
                  <a:pt x="605860" y="428586"/>
                </a:lnTo>
                <a:lnTo>
                  <a:pt x="589805" y="440320"/>
                </a:lnTo>
                <a:lnTo>
                  <a:pt x="574084" y="452458"/>
                </a:lnTo>
                <a:lnTo>
                  <a:pt x="558706" y="464991"/>
                </a:lnTo>
                <a:lnTo>
                  <a:pt x="543678" y="477912"/>
                </a:lnTo>
                <a:lnTo>
                  <a:pt x="529008" y="491213"/>
                </a:lnTo>
                <a:lnTo>
                  <a:pt x="514702" y="504888"/>
                </a:lnTo>
                <a:lnTo>
                  <a:pt x="500769" y="518929"/>
                </a:lnTo>
                <a:lnTo>
                  <a:pt x="487215" y="533327"/>
                </a:lnTo>
                <a:lnTo>
                  <a:pt x="474049" y="548077"/>
                </a:lnTo>
                <a:lnTo>
                  <a:pt x="461278" y="563170"/>
                </a:lnTo>
                <a:lnTo>
                  <a:pt x="448910" y="578600"/>
                </a:lnTo>
                <a:lnTo>
                  <a:pt x="436952" y="594357"/>
                </a:lnTo>
                <a:lnTo>
                  <a:pt x="425411" y="610437"/>
                </a:lnTo>
                <a:lnTo>
                  <a:pt x="414295" y="626829"/>
                </a:lnTo>
                <a:lnTo>
                  <a:pt x="403612" y="643528"/>
                </a:lnTo>
                <a:lnTo>
                  <a:pt x="393369" y="660526"/>
                </a:lnTo>
                <a:lnTo>
                  <a:pt x="60706" y="650366"/>
                </a:lnTo>
                <a:lnTo>
                  <a:pt x="0" y="872616"/>
                </a:lnTo>
                <a:lnTo>
                  <a:pt x="293268" y="1027049"/>
                </a:lnTo>
                <a:lnTo>
                  <a:pt x="293475" y="1046785"/>
                </a:lnTo>
                <a:lnTo>
                  <a:pt x="294215" y="1066480"/>
                </a:lnTo>
                <a:lnTo>
                  <a:pt x="295487" y="1086122"/>
                </a:lnTo>
                <a:lnTo>
                  <a:pt x="297287" y="1105701"/>
                </a:lnTo>
                <a:lnTo>
                  <a:pt x="299613" y="1125208"/>
                </a:lnTo>
                <a:lnTo>
                  <a:pt x="302462" y="1144631"/>
                </a:lnTo>
                <a:lnTo>
                  <a:pt x="305832" y="1163962"/>
                </a:lnTo>
                <a:lnTo>
                  <a:pt x="309719" y="1183189"/>
                </a:lnTo>
                <a:lnTo>
                  <a:pt x="314121" y="1202304"/>
                </a:lnTo>
                <a:lnTo>
                  <a:pt x="319036" y="1221295"/>
                </a:lnTo>
                <a:lnTo>
                  <a:pt x="324461" y="1240153"/>
                </a:lnTo>
                <a:lnTo>
                  <a:pt x="330393" y="1258867"/>
                </a:lnTo>
                <a:lnTo>
                  <a:pt x="336829" y="1277428"/>
                </a:lnTo>
                <a:lnTo>
                  <a:pt x="343767" y="1295825"/>
                </a:lnTo>
                <a:lnTo>
                  <a:pt x="351204" y="1314049"/>
                </a:lnTo>
                <a:lnTo>
                  <a:pt x="359137" y="1332088"/>
                </a:lnTo>
                <a:lnTo>
                  <a:pt x="367564" y="1349934"/>
                </a:lnTo>
                <a:lnTo>
                  <a:pt x="376483" y="1367576"/>
                </a:lnTo>
                <a:lnTo>
                  <a:pt x="385890" y="1385003"/>
                </a:lnTo>
                <a:lnTo>
                  <a:pt x="395782" y="1402207"/>
                </a:lnTo>
                <a:lnTo>
                  <a:pt x="220459" y="1679702"/>
                </a:lnTo>
                <a:lnTo>
                  <a:pt x="386257" y="1842389"/>
                </a:lnTo>
                <a:close/>
              </a:path>
            </a:pathLst>
          </a:custGeom>
          <a:solidFill>
            <a:srgbClr val="F9C14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909777" y="2023237"/>
            <a:ext cx="2098598" cy="2058670"/>
          </a:xfrm>
          <a:custGeom>
            <a:avLst/>
            <a:gdLst/>
            <a:ahLst/>
            <a:cxnLst/>
            <a:rect l="l" t="t" r="r" b="b"/>
            <a:pathLst>
              <a:path w="2098598" h="2058669">
                <a:moveTo>
                  <a:pt x="1429308" y="388112"/>
                </a:moveTo>
                <a:lnTo>
                  <a:pt x="1712391" y="216280"/>
                </a:lnTo>
                <a:lnTo>
                  <a:pt x="1878126" y="378967"/>
                </a:lnTo>
                <a:lnTo>
                  <a:pt x="1702866" y="656463"/>
                </a:lnTo>
                <a:lnTo>
                  <a:pt x="1712759" y="673666"/>
                </a:lnTo>
                <a:lnTo>
                  <a:pt x="1722164" y="691093"/>
                </a:lnTo>
                <a:lnTo>
                  <a:pt x="1731081" y="708735"/>
                </a:lnTo>
                <a:lnTo>
                  <a:pt x="1739506" y="726581"/>
                </a:lnTo>
                <a:lnTo>
                  <a:pt x="1747437" y="744620"/>
                </a:lnTo>
                <a:lnTo>
                  <a:pt x="1754872" y="762844"/>
                </a:lnTo>
                <a:lnTo>
                  <a:pt x="1761807" y="781241"/>
                </a:lnTo>
                <a:lnTo>
                  <a:pt x="1768240" y="799802"/>
                </a:lnTo>
                <a:lnTo>
                  <a:pt x="1774168" y="818516"/>
                </a:lnTo>
                <a:lnTo>
                  <a:pt x="1779590" y="837374"/>
                </a:lnTo>
                <a:lnTo>
                  <a:pt x="1784502" y="856365"/>
                </a:lnTo>
                <a:lnTo>
                  <a:pt x="1788902" y="875480"/>
                </a:lnTo>
                <a:lnTo>
                  <a:pt x="1792787" y="894707"/>
                </a:lnTo>
                <a:lnTo>
                  <a:pt x="1796155" y="914038"/>
                </a:lnTo>
                <a:lnTo>
                  <a:pt x="1799003" y="933461"/>
                </a:lnTo>
                <a:lnTo>
                  <a:pt x="1801329" y="952968"/>
                </a:lnTo>
                <a:lnTo>
                  <a:pt x="1803129" y="972547"/>
                </a:lnTo>
                <a:lnTo>
                  <a:pt x="1804402" y="992189"/>
                </a:lnTo>
                <a:lnTo>
                  <a:pt x="1805145" y="1011884"/>
                </a:lnTo>
                <a:lnTo>
                  <a:pt x="1805355" y="1031621"/>
                </a:lnTo>
                <a:lnTo>
                  <a:pt x="2098598" y="1186052"/>
                </a:lnTo>
                <a:lnTo>
                  <a:pt x="2037892" y="1408302"/>
                </a:lnTo>
                <a:lnTo>
                  <a:pt x="1705279" y="1398142"/>
                </a:lnTo>
                <a:lnTo>
                  <a:pt x="1695036" y="1415141"/>
                </a:lnTo>
                <a:lnTo>
                  <a:pt x="1684353" y="1431840"/>
                </a:lnTo>
                <a:lnTo>
                  <a:pt x="1673238" y="1448232"/>
                </a:lnTo>
                <a:lnTo>
                  <a:pt x="1661697" y="1464312"/>
                </a:lnTo>
                <a:lnTo>
                  <a:pt x="1649739" y="1480069"/>
                </a:lnTo>
                <a:lnTo>
                  <a:pt x="1637370" y="1495499"/>
                </a:lnTo>
                <a:lnTo>
                  <a:pt x="1624599" y="1510592"/>
                </a:lnTo>
                <a:lnTo>
                  <a:pt x="1611433" y="1525342"/>
                </a:lnTo>
                <a:lnTo>
                  <a:pt x="1597880" y="1539740"/>
                </a:lnTo>
                <a:lnTo>
                  <a:pt x="1583947" y="1553781"/>
                </a:lnTo>
                <a:lnTo>
                  <a:pt x="1569641" y="1567456"/>
                </a:lnTo>
                <a:lnTo>
                  <a:pt x="1554970" y="1580757"/>
                </a:lnTo>
                <a:lnTo>
                  <a:pt x="1539942" y="1593678"/>
                </a:lnTo>
                <a:lnTo>
                  <a:pt x="1524564" y="1606211"/>
                </a:lnTo>
                <a:lnTo>
                  <a:pt x="1508844" y="1618349"/>
                </a:lnTo>
                <a:lnTo>
                  <a:pt x="1492789" y="1630083"/>
                </a:lnTo>
                <a:lnTo>
                  <a:pt x="1476407" y="1641407"/>
                </a:lnTo>
                <a:lnTo>
                  <a:pt x="1459705" y="1652314"/>
                </a:lnTo>
                <a:lnTo>
                  <a:pt x="1442690" y="1662795"/>
                </a:lnTo>
                <a:lnTo>
                  <a:pt x="1425371" y="1672844"/>
                </a:lnTo>
                <a:lnTo>
                  <a:pt x="1435658" y="1999107"/>
                </a:lnTo>
                <a:lnTo>
                  <a:pt x="1209090" y="2058670"/>
                </a:lnTo>
                <a:lnTo>
                  <a:pt x="1051610" y="1771014"/>
                </a:lnTo>
                <a:lnTo>
                  <a:pt x="1031493" y="1770809"/>
                </a:lnTo>
                <a:lnTo>
                  <a:pt x="1011421" y="1770081"/>
                </a:lnTo>
                <a:lnTo>
                  <a:pt x="991403" y="1768832"/>
                </a:lnTo>
                <a:lnTo>
                  <a:pt x="971450" y="1767065"/>
                </a:lnTo>
                <a:lnTo>
                  <a:pt x="951572" y="1764784"/>
                </a:lnTo>
                <a:lnTo>
                  <a:pt x="931779" y="1761989"/>
                </a:lnTo>
                <a:lnTo>
                  <a:pt x="912082" y="1758685"/>
                </a:lnTo>
                <a:lnTo>
                  <a:pt x="892490" y="1754874"/>
                </a:lnTo>
                <a:lnTo>
                  <a:pt x="873015" y="1750559"/>
                </a:lnTo>
                <a:lnTo>
                  <a:pt x="853665" y="1745742"/>
                </a:lnTo>
                <a:lnTo>
                  <a:pt x="834451" y="1740425"/>
                </a:lnTo>
                <a:lnTo>
                  <a:pt x="815384" y="1734612"/>
                </a:lnTo>
                <a:lnTo>
                  <a:pt x="796474" y="1728306"/>
                </a:lnTo>
                <a:lnTo>
                  <a:pt x="777730" y="1721508"/>
                </a:lnTo>
                <a:lnTo>
                  <a:pt x="759163" y="1714222"/>
                </a:lnTo>
                <a:lnTo>
                  <a:pt x="740783" y="1706450"/>
                </a:lnTo>
                <a:lnTo>
                  <a:pt x="722601" y="1698195"/>
                </a:lnTo>
                <a:lnTo>
                  <a:pt x="704626" y="1689459"/>
                </a:lnTo>
                <a:lnTo>
                  <a:pt x="686869" y="1680246"/>
                </a:lnTo>
                <a:lnTo>
                  <a:pt x="669340" y="1670558"/>
                </a:lnTo>
                <a:lnTo>
                  <a:pt x="386257" y="1842389"/>
                </a:lnTo>
                <a:lnTo>
                  <a:pt x="220459" y="1679702"/>
                </a:lnTo>
                <a:lnTo>
                  <a:pt x="395782" y="1402207"/>
                </a:lnTo>
                <a:lnTo>
                  <a:pt x="385890" y="1385003"/>
                </a:lnTo>
                <a:lnTo>
                  <a:pt x="376483" y="1367576"/>
                </a:lnTo>
                <a:lnTo>
                  <a:pt x="367564" y="1349934"/>
                </a:lnTo>
                <a:lnTo>
                  <a:pt x="359137" y="1332088"/>
                </a:lnTo>
                <a:lnTo>
                  <a:pt x="351204" y="1314049"/>
                </a:lnTo>
                <a:lnTo>
                  <a:pt x="343767" y="1295825"/>
                </a:lnTo>
                <a:lnTo>
                  <a:pt x="336829" y="1277428"/>
                </a:lnTo>
                <a:lnTo>
                  <a:pt x="330393" y="1258867"/>
                </a:lnTo>
                <a:lnTo>
                  <a:pt x="324461" y="1240153"/>
                </a:lnTo>
                <a:lnTo>
                  <a:pt x="319036" y="1221295"/>
                </a:lnTo>
                <a:lnTo>
                  <a:pt x="314121" y="1202304"/>
                </a:lnTo>
                <a:lnTo>
                  <a:pt x="309719" y="1183189"/>
                </a:lnTo>
                <a:lnTo>
                  <a:pt x="305832" y="1163962"/>
                </a:lnTo>
                <a:lnTo>
                  <a:pt x="302462" y="1144631"/>
                </a:lnTo>
                <a:lnTo>
                  <a:pt x="299613" y="1125208"/>
                </a:lnTo>
                <a:lnTo>
                  <a:pt x="297287" y="1105701"/>
                </a:lnTo>
                <a:lnTo>
                  <a:pt x="295487" y="1086122"/>
                </a:lnTo>
                <a:lnTo>
                  <a:pt x="294215" y="1066480"/>
                </a:lnTo>
                <a:lnTo>
                  <a:pt x="293475" y="1046785"/>
                </a:lnTo>
                <a:lnTo>
                  <a:pt x="293268" y="1027049"/>
                </a:lnTo>
                <a:lnTo>
                  <a:pt x="0" y="872616"/>
                </a:lnTo>
                <a:lnTo>
                  <a:pt x="60706" y="650366"/>
                </a:lnTo>
                <a:lnTo>
                  <a:pt x="393369" y="660526"/>
                </a:lnTo>
                <a:lnTo>
                  <a:pt x="403612" y="643528"/>
                </a:lnTo>
                <a:lnTo>
                  <a:pt x="414295" y="626829"/>
                </a:lnTo>
                <a:lnTo>
                  <a:pt x="425411" y="610437"/>
                </a:lnTo>
                <a:lnTo>
                  <a:pt x="436952" y="594357"/>
                </a:lnTo>
                <a:lnTo>
                  <a:pt x="448910" y="578600"/>
                </a:lnTo>
                <a:lnTo>
                  <a:pt x="461278" y="563170"/>
                </a:lnTo>
                <a:lnTo>
                  <a:pt x="474049" y="548077"/>
                </a:lnTo>
                <a:lnTo>
                  <a:pt x="487215" y="533327"/>
                </a:lnTo>
                <a:lnTo>
                  <a:pt x="500769" y="518929"/>
                </a:lnTo>
                <a:lnTo>
                  <a:pt x="514702" y="504888"/>
                </a:lnTo>
                <a:lnTo>
                  <a:pt x="529008" y="491213"/>
                </a:lnTo>
                <a:lnTo>
                  <a:pt x="543678" y="477912"/>
                </a:lnTo>
                <a:lnTo>
                  <a:pt x="558706" y="464991"/>
                </a:lnTo>
                <a:lnTo>
                  <a:pt x="574084" y="452458"/>
                </a:lnTo>
                <a:lnTo>
                  <a:pt x="589805" y="440320"/>
                </a:lnTo>
                <a:lnTo>
                  <a:pt x="605860" y="428586"/>
                </a:lnTo>
                <a:lnTo>
                  <a:pt x="622242" y="417262"/>
                </a:lnTo>
                <a:lnTo>
                  <a:pt x="638944" y="406355"/>
                </a:lnTo>
                <a:lnTo>
                  <a:pt x="655958" y="395874"/>
                </a:lnTo>
                <a:lnTo>
                  <a:pt x="673277" y="385825"/>
                </a:lnTo>
                <a:lnTo>
                  <a:pt x="662990" y="59562"/>
                </a:lnTo>
                <a:lnTo>
                  <a:pt x="889558" y="0"/>
                </a:lnTo>
                <a:lnTo>
                  <a:pt x="1047038" y="287654"/>
                </a:lnTo>
                <a:lnTo>
                  <a:pt x="1067155" y="287860"/>
                </a:lnTo>
                <a:lnTo>
                  <a:pt x="1087228" y="288588"/>
                </a:lnTo>
                <a:lnTo>
                  <a:pt x="1107246" y="289837"/>
                </a:lnTo>
                <a:lnTo>
                  <a:pt x="1127199" y="291604"/>
                </a:lnTo>
                <a:lnTo>
                  <a:pt x="1147077" y="293885"/>
                </a:lnTo>
                <a:lnTo>
                  <a:pt x="1166869" y="296680"/>
                </a:lnTo>
                <a:lnTo>
                  <a:pt x="1186567" y="299984"/>
                </a:lnTo>
                <a:lnTo>
                  <a:pt x="1206158" y="303795"/>
                </a:lnTo>
                <a:lnTo>
                  <a:pt x="1225634" y="308110"/>
                </a:lnTo>
                <a:lnTo>
                  <a:pt x="1244984" y="312928"/>
                </a:lnTo>
                <a:lnTo>
                  <a:pt x="1264197" y="318244"/>
                </a:lnTo>
                <a:lnTo>
                  <a:pt x="1283264" y="324057"/>
                </a:lnTo>
                <a:lnTo>
                  <a:pt x="1302175" y="330363"/>
                </a:lnTo>
                <a:lnTo>
                  <a:pt x="1320919" y="337161"/>
                </a:lnTo>
                <a:lnTo>
                  <a:pt x="1339486" y="344447"/>
                </a:lnTo>
                <a:lnTo>
                  <a:pt x="1357865" y="352219"/>
                </a:lnTo>
                <a:lnTo>
                  <a:pt x="1376048" y="360474"/>
                </a:lnTo>
                <a:lnTo>
                  <a:pt x="1394022" y="369210"/>
                </a:lnTo>
                <a:lnTo>
                  <a:pt x="1411779" y="378423"/>
                </a:lnTo>
                <a:lnTo>
                  <a:pt x="1429308" y="388112"/>
                </a:lnTo>
                <a:close/>
              </a:path>
            </a:pathLst>
          </a:custGeom>
          <a:ln w="25908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577336" y="2895965"/>
            <a:ext cx="1722692" cy="2717218"/>
          </a:xfrm>
          <a:custGeom>
            <a:avLst/>
            <a:gdLst/>
            <a:ahLst/>
            <a:cxnLst/>
            <a:rect l="l" t="t" r="r" b="b"/>
            <a:pathLst>
              <a:path w="1722692" h="2717218">
                <a:moveTo>
                  <a:pt x="1401098" y="2539536"/>
                </a:moveTo>
                <a:lnTo>
                  <a:pt x="1439421" y="2486789"/>
                </a:lnTo>
                <a:lnTo>
                  <a:pt x="1475435" y="2432670"/>
                </a:lnTo>
                <a:lnTo>
                  <a:pt x="1509113" y="2377255"/>
                </a:lnTo>
                <a:lnTo>
                  <a:pt x="1540429" y="2320622"/>
                </a:lnTo>
                <a:lnTo>
                  <a:pt x="1569359" y="2262849"/>
                </a:lnTo>
                <a:lnTo>
                  <a:pt x="1595876" y="2204014"/>
                </a:lnTo>
                <a:lnTo>
                  <a:pt x="1619955" y="2144194"/>
                </a:lnTo>
                <a:lnTo>
                  <a:pt x="1641570" y="2083466"/>
                </a:lnTo>
                <a:lnTo>
                  <a:pt x="1660695" y="2021909"/>
                </a:lnTo>
                <a:lnTo>
                  <a:pt x="1677304" y="1959600"/>
                </a:lnTo>
                <a:lnTo>
                  <a:pt x="1691372" y="1896616"/>
                </a:lnTo>
                <a:lnTo>
                  <a:pt x="1702873" y="1833036"/>
                </a:lnTo>
                <a:lnTo>
                  <a:pt x="1711781" y="1768937"/>
                </a:lnTo>
                <a:lnTo>
                  <a:pt x="1718071" y="1704396"/>
                </a:lnTo>
                <a:lnTo>
                  <a:pt x="1721716" y="1639491"/>
                </a:lnTo>
                <a:lnTo>
                  <a:pt x="1722692" y="1574300"/>
                </a:lnTo>
                <a:lnTo>
                  <a:pt x="1720973" y="1508901"/>
                </a:lnTo>
                <a:lnTo>
                  <a:pt x="1716531" y="1443370"/>
                </a:lnTo>
                <a:lnTo>
                  <a:pt x="1699855" y="1314511"/>
                </a:lnTo>
                <a:lnTo>
                  <a:pt x="1673249" y="1189432"/>
                </a:lnTo>
                <a:lnTo>
                  <a:pt x="1637153" y="1068503"/>
                </a:lnTo>
                <a:lnTo>
                  <a:pt x="1592011" y="952093"/>
                </a:lnTo>
                <a:lnTo>
                  <a:pt x="1538263" y="840575"/>
                </a:lnTo>
                <a:lnTo>
                  <a:pt x="1476353" y="734316"/>
                </a:lnTo>
                <a:lnTo>
                  <a:pt x="1406722" y="633687"/>
                </a:lnTo>
                <a:lnTo>
                  <a:pt x="1329811" y="539059"/>
                </a:lnTo>
                <a:lnTo>
                  <a:pt x="1246064" y="450801"/>
                </a:lnTo>
                <a:lnTo>
                  <a:pt x="1155922" y="369284"/>
                </a:lnTo>
                <a:lnTo>
                  <a:pt x="1059826" y="294876"/>
                </a:lnTo>
                <a:lnTo>
                  <a:pt x="958220" y="227950"/>
                </a:lnTo>
                <a:lnTo>
                  <a:pt x="851544" y="168873"/>
                </a:lnTo>
                <a:lnTo>
                  <a:pt x="740241" y="118018"/>
                </a:lnTo>
                <a:lnTo>
                  <a:pt x="624752" y="75753"/>
                </a:lnTo>
                <a:lnTo>
                  <a:pt x="505520" y="42448"/>
                </a:lnTo>
                <a:lnTo>
                  <a:pt x="382987" y="18475"/>
                </a:lnTo>
                <a:lnTo>
                  <a:pt x="257595" y="4202"/>
                </a:lnTo>
                <a:lnTo>
                  <a:pt x="129785" y="0"/>
                </a:lnTo>
                <a:lnTo>
                  <a:pt x="0" y="6238"/>
                </a:lnTo>
                <a:lnTo>
                  <a:pt x="13969" y="163845"/>
                </a:lnTo>
                <a:lnTo>
                  <a:pt x="72267" y="159887"/>
                </a:lnTo>
                <a:lnTo>
                  <a:pt x="130454" y="158322"/>
                </a:lnTo>
                <a:lnTo>
                  <a:pt x="188462" y="159128"/>
                </a:lnTo>
                <a:lnTo>
                  <a:pt x="246223" y="162284"/>
                </a:lnTo>
                <a:lnTo>
                  <a:pt x="303670" y="167766"/>
                </a:lnTo>
                <a:lnTo>
                  <a:pt x="360736" y="175554"/>
                </a:lnTo>
                <a:lnTo>
                  <a:pt x="417353" y="185625"/>
                </a:lnTo>
                <a:lnTo>
                  <a:pt x="473453" y="197956"/>
                </a:lnTo>
                <a:lnTo>
                  <a:pt x="528970" y="212527"/>
                </a:lnTo>
                <a:lnTo>
                  <a:pt x="583834" y="229314"/>
                </a:lnTo>
                <a:lnTo>
                  <a:pt x="637980" y="248295"/>
                </a:lnTo>
                <a:lnTo>
                  <a:pt x="691339" y="269449"/>
                </a:lnTo>
                <a:lnTo>
                  <a:pt x="743843" y="292754"/>
                </a:lnTo>
                <a:lnTo>
                  <a:pt x="795426" y="318186"/>
                </a:lnTo>
                <a:lnTo>
                  <a:pt x="846020" y="345725"/>
                </a:lnTo>
                <a:lnTo>
                  <a:pt x="895557" y="375348"/>
                </a:lnTo>
                <a:lnTo>
                  <a:pt x="943969" y="407033"/>
                </a:lnTo>
                <a:lnTo>
                  <a:pt x="991190" y="440757"/>
                </a:lnTo>
                <a:lnTo>
                  <a:pt x="1037151" y="476500"/>
                </a:lnTo>
                <a:lnTo>
                  <a:pt x="1081786" y="514238"/>
                </a:lnTo>
                <a:lnTo>
                  <a:pt x="1166323" y="595032"/>
                </a:lnTo>
                <a:lnTo>
                  <a:pt x="1242825" y="681013"/>
                </a:lnTo>
                <a:lnTo>
                  <a:pt x="1311259" y="771661"/>
                </a:lnTo>
                <a:lnTo>
                  <a:pt x="1371591" y="866459"/>
                </a:lnTo>
                <a:lnTo>
                  <a:pt x="1423791" y="964890"/>
                </a:lnTo>
                <a:lnTo>
                  <a:pt x="1467823" y="1066435"/>
                </a:lnTo>
                <a:lnTo>
                  <a:pt x="1503657" y="1170578"/>
                </a:lnTo>
                <a:lnTo>
                  <a:pt x="1531260" y="1276799"/>
                </a:lnTo>
                <a:lnTo>
                  <a:pt x="1550598" y="1384582"/>
                </a:lnTo>
                <a:lnTo>
                  <a:pt x="1561639" y="1493408"/>
                </a:lnTo>
                <a:lnTo>
                  <a:pt x="1564351" y="1602760"/>
                </a:lnTo>
                <a:lnTo>
                  <a:pt x="1558700" y="1712120"/>
                </a:lnTo>
                <a:lnTo>
                  <a:pt x="1544654" y="1820971"/>
                </a:lnTo>
                <a:lnTo>
                  <a:pt x="1522181" y="1928794"/>
                </a:lnTo>
                <a:lnTo>
                  <a:pt x="1491247" y="2035071"/>
                </a:lnTo>
                <a:lnTo>
                  <a:pt x="1451821" y="2139285"/>
                </a:lnTo>
                <a:lnTo>
                  <a:pt x="1403869" y="2240919"/>
                </a:lnTo>
                <a:lnTo>
                  <a:pt x="1347358" y="2339454"/>
                </a:lnTo>
                <a:lnTo>
                  <a:pt x="1282257" y="2434372"/>
                </a:lnTo>
                <a:lnTo>
                  <a:pt x="1208531" y="2525156"/>
                </a:lnTo>
                <a:lnTo>
                  <a:pt x="1136268" y="2448575"/>
                </a:lnTo>
                <a:lnTo>
                  <a:pt x="1171955" y="2676667"/>
                </a:lnTo>
                <a:lnTo>
                  <a:pt x="1389888" y="2717218"/>
                </a:lnTo>
                <a:lnTo>
                  <a:pt x="1317625" y="2640599"/>
                </a:lnTo>
                <a:lnTo>
                  <a:pt x="1360490" y="2590832"/>
                </a:lnTo>
                <a:lnTo>
                  <a:pt x="1401098" y="2539536"/>
                </a:lnTo>
                <a:close/>
              </a:path>
            </a:pathLst>
          </a:custGeom>
          <a:solidFill>
            <a:srgbClr val="1C939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80733" y="4127373"/>
            <a:ext cx="845845" cy="1257173"/>
          </a:xfrm>
          <a:custGeom>
            <a:avLst/>
            <a:gdLst/>
            <a:ahLst/>
            <a:cxnLst/>
            <a:rect l="l" t="t" r="r" b="b"/>
            <a:pathLst>
              <a:path w="845845" h="1257173">
                <a:moveTo>
                  <a:pt x="200101" y="1257173"/>
                </a:moveTo>
                <a:lnTo>
                  <a:pt x="360603" y="1089025"/>
                </a:lnTo>
                <a:lnTo>
                  <a:pt x="258229" y="1111377"/>
                </a:lnTo>
                <a:lnTo>
                  <a:pt x="255251" y="1049338"/>
                </a:lnTo>
                <a:lnTo>
                  <a:pt x="256237" y="987835"/>
                </a:lnTo>
                <a:lnTo>
                  <a:pt x="261091" y="927019"/>
                </a:lnTo>
                <a:lnTo>
                  <a:pt x="269723" y="867044"/>
                </a:lnTo>
                <a:lnTo>
                  <a:pt x="282039" y="808061"/>
                </a:lnTo>
                <a:lnTo>
                  <a:pt x="297946" y="750223"/>
                </a:lnTo>
                <a:lnTo>
                  <a:pt x="317352" y="693682"/>
                </a:lnTo>
                <a:lnTo>
                  <a:pt x="340164" y="638591"/>
                </a:lnTo>
                <a:lnTo>
                  <a:pt x="366290" y="585102"/>
                </a:lnTo>
                <a:lnTo>
                  <a:pt x="395636" y="533368"/>
                </a:lnTo>
                <a:lnTo>
                  <a:pt x="428111" y="483540"/>
                </a:lnTo>
                <a:lnTo>
                  <a:pt x="463620" y="435772"/>
                </a:lnTo>
                <a:lnTo>
                  <a:pt x="502072" y="390216"/>
                </a:lnTo>
                <a:lnTo>
                  <a:pt x="543375" y="347023"/>
                </a:lnTo>
                <a:lnTo>
                  <a:pt x="587434" y="306347"/>
                </a:lnTo>
                <a:lnTo>
                  <a:pt x="634158" y="268340"/>
                </a:lnTo>
                <a:lnTo>
                  <a:pt x="683454" y="233155"/>
                </a:lnTo>
                <a:lnTo>
                  <a:pt x="735229" y="200943"/>
                </a:lnTo>
                <a:lnTo>
                  <a:pt x="789390" y="171857"/>
                </a:lnTo>
                <a:lnTo>
                  <a:pt x="845845" y="146050"/>
                </a:lnTo>
                <a:lnTo>
                  <a:pt x="784783" y="0"/>
                </a:lnTo>
                <a:lnTo>
                  <a:pt x="717994" y="30583"/>
                </a:lnTo>
                <a:lnTo>
                  <a:pt x="653977" y="65096"/>
                </a:lnTo>
                <a:lnTo>
                  <a:pt x="592844" y="103352"/>
                </a:lnTo>
                <a:lnTo>
                  <a:pt x="534704" y="145166"/>
                </a:lnTo>
                <a:lnTo>
                  <a:pt x="479671" y="190349"/>
                </a:lnTo>
                <a:lnTo>
                  <a:pt x="427854" y="238715"/>
                </a:lnTo>
                <a:lnTo>
                  <a:pt x="379365" y="290078"/>
                </a:lnTo>
                <a:lnTo>
                  <a:pt x="334316" y="344251"/>
                </a:lnTo>
                <a:lnTo>
                  <a:pt x="292817" y="401047"/>
                </a:lnTo>
                <a:lnTo>
                  <a:pt x="254979" y="460279"/>
                </a:lnTo>
                <a:lnTo>
                  <a:pt x="220914" y="521762"/>
                </a:lnTo>
                <a:lnTo>
                  <a:pt x="190733" y="585307"/>
                </a:lnTo>
                <a:lnTo>
                  <a:pt x="164548" y="650729"/>
                </a:lnTo>
                <a:lnTo>
                  <a:pt x="142468" y="717840"/>
                </a:lnTo>
                <a:lnTo>
                  <a:pt x="124606" y="786455"/>
                </a:lnTo>
                <a:lnTo>
                  <a:pt x="111073" y="856386"/>
                </a:lnTo>
                <a:lnTo>
                  <a:pt x="101979" y="927447"/>
                </a:lnTo>
                <a:lnTo>
                  <a:pt x="97437" y="999450"/>
                </a:lnTo>
                <a:lnTo>
                  <a:pt x="97557" y="1072210"/>
                </a:lnTo>
                <a:lnTo>
                  <a:pt x="102450" y="1145539"/>
                </a:lnTo>
                <a:lnTo>
                  <a:pt x="0" y="1167892"/>
                </a:lnTo>
                <a:lnTo>
                  <a:pt x="200101" y="1257173"/>
                </a:lnTo>
                <a:close/>
              </a:path>
            </a:pathLst>
          </a:custGeom>
          <a:solidFill>
            <a:srgbClr val="7BB55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951484" y="1593977"/>
            <a:ext cx="935609" cy="744220"/>
          </a:xfrm>
          <a:custGeom>
            <a:avLst/>
            <a:gdLst/>
            <a:ahLst/>
            <a:cxnLst/>
            <a:rect l="l" t="t" r="r" b="b"/>
            <a:pathLst>
              <a:path w="935609" h="744220">
                <a:moveTo>
                  <a:pt x="158259" y="707849"/>
                </a:moveTo>
                <a:lnTo>
                  <a:pt x="183000" y="672594"/>
                </a:lnTo>
                <a:lnTo>
                  <a:pt x="209067" y="638485"/>
                </a:lnTo>
                <a:lnTo>
                  <a:pt x="236415" y="605553"/>
                </a:lnTo>
                <a:lnTo>
                  <a:pt x="265004" y="573827"/>
                </a:lnTo>
                <a:lnTo>
                  <a:pt x="294790" y="543338"/>
                </a:lnTo>
                <a:lnTo>
                  <a:pt x="325731" y="514117"/>
                </a:lnTo>
                <a:lnTo>
                  <a:pt x="357784" y="486192"/>
                </a:lnTo>
                <a:lnTo>
                  <a:pt x="390907" y="459595"/>
                </a:lnTo>
                <a:lnTo>
                  <a:pt x="425057" y="434355"/>
                </a:lnTo>
                <a:lnTo>
                  <a:pt x="460192" y="410504"/>
                </a:lnTo>
                <a:lnTo>
                  <a:pt x="496269" y="388070"/>
                </a:lnTo>
                <a:lnTo>
                  <a:pt x="533245" y="367084"/>
                </a:lnTo>
                <a:lnTo>
                  <a:pt x="571078" y="347577"/>
                </a:lnTo>
                <a:lnTo>
                  <a:pt x="609726" y="329578"/>
                </a:lnTo>
                <a:lnTo>
                  <a:pt x="649145" y="313119"/>
                </a:lnTo>
                <a:lnTo>
                  <a:pt x="689294" y="298228"/>
                </a:lnTo>
                <a:lnTo>
                  <a:pt x="730129" y="284936"/>
                </a:lnTo>
                <a:lnTo>
                  <a:pt x="771608" y="273273"/>
                </a:lnTo>
                <a:lnTo>
                  <a:pt x="813689" y="263271"/>
                </a:lnTo>
                <a:lnTo>
                  <a:pt x="823086" y="367792"/>
                </a:lnTo>
                <a:lnTo>
                  <a:pt x="935609" y="164846"/>
                </a:lnTo>
                <a:lnTo>
                  <a:pt x="790066" y="0"/>
                </a:lnTo>
                <a:lnTo>
                  <a:pt x="799465" y="104648"/>
                </a:lnTo>
                <a:lnTo>
                  <a:pt x="749939" y="115584"/>
                </a:lnTo>
                <a:lnTo>
                  <a:pt x="701104" y="128518"/>
                </a:lnTo>
                <a:lnTo>
                  <a:pt x="653013" y="143414"/>
                </a:lnTo>
                <a:lnTo>
                  <a:pt x="605718" y="160235"/>
                </a:lnTo>
                <a:lnTo>
                  <a:pt x="559271" y="178944"/>
                </a:lnTo>
                <a:lnTo>
                  <a:pt x="513725" y="199506"/>
                </a:lnTo>
                <a:lnTo>
                  <a:pt x="469132" y="221884"/>
                </a:lnTo>
                <a:lnTo>
                  <a:pt x="425545" y="246040"/>
                </a:lnTo>
                <a:lnTo>
                  <a:pt x="383015" y="271939"/>
                </a:lnTo>
                <a:lnTo>
                  <a:pt x="341596" y="299545"/>
                </a:lnTo>
                <a:lnTo>
                  <a:pt x="301340" y="328820"/>
                </a:lnTo>
                <a:lnTo>
                  <a:pt x="262298" y="359729"/>
                </a:lnTo>
                <a:lnTo>
                  <a:pt x="224525" y="392234"/>
                </a:lnTo>
                <a:lnTo>
                  <a:pt x="188071" y="426299"/>
                </a:lnTo>
                <a:lnTo>
                  <a:pt x="152989" y="461889"/>
                </a:lnTo>
                <a:lnTo>
                  <a:pt x="119332" y="498965"/>
                </a:lnTo>
                <a:lnTo>
                  <a:pt x="87152" y="537493"/>
                </a:lnTo>
                <a:lnTo>
                  <a:pt x="56502" y="577435"/>
                </a:lnTo>
                <a:lnTo>
                  <a:pt x="27434" y="618754"/>
                </a:lnTo>
                <a:lnTo>
                  <a:pt x="0" y="661415"/>
                </a:lnTo>
                <a:lnTo>
                  <a:pt x="134886" y="744220"/>
                </a:lnTo>
                <a:lnTo>
                  <a:pt x="158259" y="707849"/>
                </a:lnTo>
                <a:close/>
              </a:path>
            </a:pathLst>
          </a:custGeom>
          <a:solidFill>
            <a:srgbClr val="F9C14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087620" y="4927346"/>
            <a:ext cx="1727200" cy="1874012"/>
          </a:xfrm>
          <a:custGeom>
            <a:avLst/>
            <a:gdLst/>
            <a:ahLst/>
            <a:cxnLst/>
            <a:rect l="l" t="t" r="r" b="b"/>
            <a:pathLst>
              <a:path w="1727200" h="1874011">
                <a:moveTo>
                  <a:pt x="1533003" y="990173"/>
                </a:moveTo>
                <a:lnTo>
                  <a:pt x="1534175" y="972466"/>
                </a:lnTo>
                <a:lnTo>
                  <a:pt x="1534878" y="954740"/>
                </a:lnTo>
                <a:lnTo>
                  <a:pt x="1535112" y="937006"/>
                </a:lnTo>
                <a:lnTo>
                  <a:pt x="1534878" y="919271"/>
                </a:lnTo>
                <a:lnTo>
                  <a:pt x="1534175" y="901545"/>
                </a:lnTo>
                <a:lnTo>
                  <a:pt x="1533003" y="883838"/>
                </a:lnTo>
                <a:lnTo>
                  <a:pt x="1531363" y="866159"/>
                </a:lnTo>
                <a:lnTo>
                  <a:pt x="1529254" y="848518"/>
                </a:lnTo>
                <a:lnTo>
                  <a:pt x="1526677" y="830923"/>
                </a:lnTo>
                <a:lnTo>
                  <a:pt x="1523631" y="813385"/>
                </a:lnTo>
                <a:lnTo>
                  <a:pt x="1520116" y="795912"/>
                </a:lnTo>
                <a:lnTo>
                  <a:pt x="1516132" y="778513"/>
                </a:lnTo>
                <a:lnTo>
                  <a:pt x="1511680" y="761199"/>
                </a:lnTo>
                <a:lnTo>
                  <a:pt x="1727200" y="558672"/>
                </a:lnTo>
                <a:lnTo>
                  <a:pt x="1622932" y="378332"/>
                </a:lnTo>
                <a:lnTo>
                  <a:pt x="1339977" y="463549"/>
                </a:lnTo>
                <a:lnTo>
                  <a:pt x="1327191" y="451042"/>
                </a:lnTo>
                <a:lnTo>
                  <a:pt x="1314102" y="438898"/>
                </a:lnTo>
                <a:lnTo>
                  <a:pt x="1300716" y="427121"/>
                </a:lnTo>
                <a:lnTo>
                  <a:pt x="1287041" y="415716"/>
                </a:lnTo>
                <a:lnTo>
                  <a:pt x="1273085" y="404689"/>
                </a:lnTo>
                <a:lnTo>
                  <a:pt x="1258857" y="394044"/>
                </a:lnTo>
                <a:lnTo>
                  <a:pt x="1244363" y="383785"/>
                </a:lnTo>
                <a:lnTo>
                  <a:pt x="1229612" y="373918"/>
                </a:lnTo>
                <a:lnTo>
                  <a:pt x="1214613" y="364447"/>
                </a:lnTo>
                <a:lnTo>
                  <a:pt x="1199372" y="355377"/>
                </a:lnTo>
                <a:lnTo>
                  <a:pt x="1183897" y="346713"/>
                </a:lnTo>
                <a:lnTo>
                  <a:pt x="1168197" y="338460"/>
                </a:lnTo>
                <a:lnTo>
                  <a:pt x="1152280" y="330621"/>
                </a:lnTo>
                <a:lnTo>
                  <a:pt x="1136153" y="323203"/>
                </a:lnTo>
                <a:lnTo>
                  <a:pt x="1119824" y="316210"/>
                </a:lnTo>
                <a:lnTo>
                  <a:pt x="1103301" y="309646"/>
                </a:lnTo>
                <a:lnTo>
                  <a:pt x="1086593" y="303516"/>
                </a:lnTo>
                <a:lnTo>
                  <a:pt x="1069706" y="297826"/>
                </a:lnTo>
                <a:lnTo>
                  <a:pt x="1052649" y="292579"/>
                </a:lnTo>
                <a:lnTo>
                  <a:pt x="1035430" y="287781"/>
                </a:lnTo>
                <a:lnTo>
                  <a:pt x="967739" y="0"/>
                </a:lnTo>
                <a:lnTo>
                  <a:pt x="759459" y="0"/>
                </a:lnTo>
                <a:lnTo>
                  <a:pt x="691768" y="287781"/>
                </a:lnTo>
                <a:lnTo>
                  <a:pt x="674550" y="292579"/>
                </a:lnTo>
                <a:lnTo>
                  <a:pt x="657493" y="297826"/>
                </a:lnTo>
                <a:lnTo>
                  <a:pt x="640606" y="303516"/>
                </a:lnTo>
                <a:lnTo>
                  <a:pt x="623898" y="309646"/>
                </a:lnTo>
                <a:lnTo>
                  <a:pt x="607375" y="316210"/>
                </a:lnTo>
                <a:lnTo>
                  <a:pt x="591046" y="323203"/>
                </a:lnTo>
                <a:lnTo>
                  <a:pt x="574919" y="330621"/>
                </a:lnTo>
                <a:lnTo>
                  <a:pt x="559002" y="338460"/>
                </a:lnTo>
                <a:lnTo>
                  <a:pt x="543302" y="346713"/>
                </a:lnTo>
                <a:lnTo>
                  <a:pt x="527827" y="355377"/>
                </a:lnTo>
                <a:lnTo>
                  <a:pt x="512586" y="364447"/>
                </a:lnTo>
                <a:lnTo>
                  <a:pt x="497587" y="373918"/>
                </a:lnTo>
                <a:lnTo>
                  <a:pt x="482836" y="383785"/>
                </a:lnTo>
                <a:lnTo>
                  <a:pt x="468342" y="394044"/>
                </a:lnTo>
                <a:lnTo>
                  <a:pt x="454114" y="404689"/>
                </a:lnTo>
                <a:lnTo>
                  <a:pt x="440158" y="415716"/>
                </a:lnTo>
                <a:lnTo>
                  <a:pt x="426483" y="427121"/>
                </a:lnTo>
                <a:lnTo>
                  <a:pt x="413097" y="438898"/>
                </a:lnTo>
                <a:lnTo>
                  <a:pt x="400008" y="451042"/>
                </a:lnTo>
                <a:lnTo>
                  <a:pt x="387222" y="463549"/>
                </a:lnTo>
                <a:lnTo>
                  <a:pt x="104266" y="378332"/>
                </a:lnTo>
                <a:lnTo>
                  <a:pt x="0" y="558672"/>
                </a:lnTo>
                <a:lnTo>
                  <a:pt x="215518" y="761199"/>
                </a:lnTo>
                <a:lnTo>
                  <a:pt x="211067" y="778513"/>
                </a:lnTo>
                <a:lnTo>
                  <a:pt x="207083" y="795912"/>
                </a:lnTo>
                <a:lnTo>
                  <a:pt x="203568" y="813385"/>
                </a:lnTo>
                <a:lnTo>
                  <a:pt x="200522" y="830923"/>
                </a:lnTo>
                <a:lnTo>
                  <a:pt x="197945" y="848518"/>
                </a:lnTo>
                <a:lnTo>
                  <a:pt x="195836" y="866159"/>
                </a:lnTo>
                <a:lnTo>
                  <a:pt x="194196" y="883838"/>
                </a:lnTo>
                <a:lnTo>
                  <a:pt x="193024" y="901545"/>
                </a:lnTo>
                <a:lnTo>
                  <a:pt x="192321" y="919271"/>
                </a:lnTo>
                <a:lnTo>
                  <a:pt x="192087" y="937006"/>
                </a:lnTo>
                <a:lnTo>
                  <a:pt x="192321" y="954740"/>
                </a:lnTo>
                <a:lnTo>
                  <a:pt x="193024" y="972466"/>
                </a:lnTo>
                <a:lnTo>
                  <a:pt x="194196" y="990173"/>
                </a:lnTo>
                <a:lnTo>
                  <a:pt x="195836" y="1007852"/>
                </a:lnTo>
                <a:lnTo>
                  <a:pt x="197945" y="1025493"/>
                </a:lnTo>
                <a:lnTo>
                  <a:pt x="200522" y="1043088"/>
                </a:lnTo>
                <a:lnTo>
                  <a:pt x="203568" y="1060626"/>
                </a:lnTo>
                <a:lnTo>
                  <a:pt x="207083" y="1078099"/>
                </a:lnTo>
                <a:lnTo>
                  <a:pt x="211067" y="1095498"/>
                </a:lnTo>
                <a:lnTo>
                  <a:pt x="215518" y="1112812"/>
                </a:lnTo>
                <a:lnTo>
                  <a:pt x="0" y="1315300"/>
                </a:lnTo>
                <a:lnTo>
                  <a:pt x="104266" y="1495717"/>
                </a:lnTo>
                <a:lnTo>
                  <a:pt x="387222" y="1410398"/>
                </a:lnTo>
                <a:lnTo>
                  <a:pt x="400008" y="1422909"/>
                </a:lnTo>
                <a:lnTo>
                  <a:pt x="413097" y="1435056"/>
                </a:lnTo>
                <a:lnTo>
                  <a:pt x="426483" y="1446835"/>
                </a:lnTo>
                <a:lnTo>
                  <a:pt x="440158" y="1458241"/>
                </a:lnTo>
                <a:lnTo>
                  <a:pt x="454114" y="1469270"/>
                </a:lnTo>
                <a:lnTo>
                  <a:pt x="468342" y="1479916"/>
                </a:lnTo>
                <a:lnTo>
                  <a:pt x="482836" y="1490175"/>
                </a:lnTo>
                <a:lnTo>
                  <a:pt x="497587" y="1500043"/>
                </a:lnTo>
                <a:lnTo>
                  <a:pt x="512586" y="1509514"/>
                </a:lnTo>
                <a:lnTo>
                  <a:pt x="527827" y="1518585"/>
                </a:lnTo>
                <a:lnTo>
                  <a:pt x="543302" y="1527249"/>
                </a:lnTo>
                <a:lnTo>
                  <a:pt x="559002" y="1535503"/>
                </a:lnTo>
                <a:lnTo>
                  <a:pt x="574919" y="1543343"/>
                </a:lnTo>
                <a:lnTo>
                  <a:pt x="591046" y="1550762"/>
                </a:lnTo>
                <a:lnTo>
                  <a:pt x="607375" y="1557757"/>
                </a:lnTo>
                <a:lnTo>
                  <a:pt x="623898" y="1564324"/>
                </a:lnTo>
                <a:lnTo>
                  <a:pt x="640606" y="1570456"/>
                </a:lnTo>
                <a:lnTo>
                  <a:pt x="657493" y="1576150"/>
                </a:lnTo>
                <a:lnTo>
                  <a:pt x="674550" y="1581401"/>
                </a:lnTo>
                <a:lnTo>
                  <a:pt x="691768" y="1586204"/>
                </a:lnTo>
                <a:lnTo>
                  <a:pt x="759459" y="1874011"/>
                </a:lnTo>
                <a:lnTo>
                  <a:pt x="967739" y="1874011"/>
                </a:lnTo>
                <a:lnTo>
                  <a:pt x="1035430" y="1586204"/>
                </a:lnTo>
                <a:lnTo>
                  <a:pt x="1052649" y="1581401"/>
                </a:lnTo>
                <a:lnTo>
                  <a:pt x="1069706" y="1576150"/>
                </a:lnTo>
                <a:lnTo>
                  <a:pt x="1086593" y="1570456"/>
                </a:lnTo>
                <a:lnTo>
                  <a:pt x="1103301" y="1564324"/>
                </a:lnTo>
                <a:lnTo>
                  <a:pt x="1119824" y="1557757"/>
                </a:lnTo>
                <a:lnTo>
                  <a:pt x="1136153" y="1550762"/>
                </a:lnTo>
                <a:lnTo>
                  <a:pt x="1152280" y="1543343"/>
                </a:lnTo>
                <a:lnTo>
                  <a:pt x="1168197" y="1535503"/>
                </a:lnTo>
                <a:lnTo>
                  <a:pt x="1183897" y="1527249"/>
                </a:lnTo>
                <a:lnTo>
                  <a:pt x="1199372" y="1518585"/>
                </a:lnTo>
                <a:lnTo>
                  <a:pt x="1214613" y="1509514"/>
                </a:lnTo>
                <a:lnTo>
                  <a:pt x="1229612" y="1500043"/>
                </a:lnTo>
                <a:lnTo>
                  <a:pt x="1244363" y="1490175"/>
                </a:lnTo>
                <a:lnTo>
                  <a:pt x="1258857" y="1479916"/>
                </a:lnTo>
                <a:lnTo>
                  <a:pt x="1273085" y="1469270"/>
                </a:lnTo>
                <a:lnTo>
                  <a:pt x="1287041" y="1458241"/>
                </a:lnTo>
                <a:lnTo>
                  <a:pt x="1300716" y="1446835"/>
                </a:lnTo>
                <a:lnTo>
                  <a:pt x="1314102" y="1435056"/>
                </a:lnTo>
                <a:lnTo>
                  <a:pt x="1327191" y="1422909"/>
                </a:lnTo>
                <a:lnTo>
                  <a:pt x="1339977" y="1410398"/>
                </a:lnTo>
                <a:lnTo>
                  <a:pt x="1622932" y="1495717"/>
                </a:lnTo>
                <a:lnTo>
                  <a:pt x="1727200" y="1315300"/>
                </a:lnTo>
                <a:lnTo>
                  <a:pt x="1511680" y="1112812"/>
                </a:lnTo>
                <a:lnTo>
                  <a:pt x="1516132" y="1095498"/>
                </a:lnTo>
                <a:lnTo>
                  <a:pt x="1520116" y="1078099"/>
                </a:lnTo>
                <a:lnTo>
                  <a:pt x="1523631" y="1060626"/>
                </a:lnTo>
                <a:lnTo>
                  <a:pt x="1526677" y="1043088"/>
                </a:lnTo>
                <a:lnTo>
                  <a:pt x="1529254" y="1025493"/>
                </a:lnTo>
                <a:lnTo>
                  <a:pt x="1531363" y="1007852"/>
                </a:lnTo>
                <a:lnTo>
                  <a:pt x="1533003" y="990173"/>
                </a:lnTo>
                <a:close/>
              </a:path>
            </a:pathLst>
          </a:custGeom>
          <a:solidFill>
            <a:srgbClr val="4EADC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087620" y="4927346"/>
            <a:ext cx="1727200" cy="1874012"/>
          </a:xfrm>
          <a:custGeom>
            <a:avLst/>
            <a:gdLst/>
            <a:ahLst/>
            <a:cxnLst/>
            <a:rect l="l" t="t" r="r" b="b"/>
            <a:pathLst>
              <a:path w="1727200" h="1874011">
                <a:moveTo>
                  <a:pt x="1339977" y="463549"/>
                </a:moveTo>
                <a:lnTo>
                  <a:pt x="1622932" y="378332"/>
                </a:lnTo>
                <a:lnTo>
                  <a:pt x="1727200" y="558672"/>
                </a:lnTo>
                <a:lnTo>
                  <a:pt x="1511680" y="761199"/>
                </a:lnTo>
                <a:lnTo>
                  <a:pt x="1516132" y="778513"/>
                </a:lnTo>
                <a:lnTo>
                  <a:pt x="1520116" y="795912"/>
                </a:lnTo>
                <a:lnTo>
                  <a:pt x="1523631" y="813385"/>
                </a:lnTo>
                <a:lnTo>
                  <a:pt x="1526677" y="830923"/>
                </a:lnTo>
                <a:lnTo>
                  <a:pt x="1529254" y="848518"/>
                </a:lnTo>
                <a:lnTo>
                  <a:pt x="1531363" y="866159"/>
                </a:lnTo>
                <a:lnTo>
                  <a:pt x="1533003" y="883838"/>
                </a:lnTo>
                <a:lnTo>
                  <a:pt x="1534175" y="901545"/>
                </a:lnTo>
                <a:lnTo>
                  <a:pt x="1534878" y="919271"/>
                </a:lnTo>
                <a:lnTo>
                  <a:pt x="1535112" y="937006"/>
                </a:lnTo>
                <a:lnTo>
                  <a:pt x="1534878" y="954740"/>
                </a:lnTo>
                <a:lnTo>
                  <a:pt x="1534175" y="972466"/>
                </a:lnTo>
                <a:lnTo>
                  <a:pt x="1533003" y="990173"/>
                </a:lnTo>
                <a:lnTo>
                  <a:pt x="1531363" y="1007852"/>
                </a:lnTo>
                <a:lnTo>
                  <a:pt x="1529254" y="1025493"/>
                </a:lnTo>
                <a:lnTo>
                  <a:pt x="1526677" y="1043088"/>
                </a:lnTo>
                <a:lnTo>
                  <a:pt x="1523631" y="1060626"/>
                </a:lnTo>
                <a:lnTo>
                  <a:pt x="1520116" y="1078099"/>
                </a:lnTo>
                <a:lnTo>
                  <a:pt x="1516132" y="1095498"/>
                </a:lnTo>
                <a:lnTo>
                  <a:pt x="1511680" y="1112812"/>
                </a:lnTo>
                <a:lnTo>
                  <a:pt x="1727200" y="1315300"/>
                </a:lnTo>
                <a:lnTo>
                  <a:pt x="1622932" y="1495717"/>
                </a:lnTo>
                <a:lnTo>
                  <a:pt x="1339977" y="1410398"/>
                </a:lnTo>
                <a:lnTo>
                  <a:pt x="1327191" y="1422909"/>
                </a:lnTo>
                <a:lnTo>
                  <a:pt x="1314102" y="1435056"/>
                </a:lnTo>
                <a:lnTo>
                  <a:pt x="1300716" y="1446835"/>
                </a:lnTo>
                <a:lnTo>
                  <a:pt x="1287041" y="1458241"/>
                </a:lnTo>
                <a:lnTo>
                  <a:pt x="1273085" y="1469270"/>
                </a:lnTo>
                <a:lnTo>
                  <a:pt x="1258857" y="1479916"/>
                </a:lnTo>
                <a:lnTo>
                  <a:pt x="1244363" y="1490175"/>
                </a:lnTo>
                <a:lnTo>
                  <a:pt x="1229612" y="1500043"/>
                </a:lnTo>
                <a:lnTo>
                  <a:pt x="1214613" y="1509514"/>
                </a:lnTo>
                <a:lnTo>
                  <a:pt x="1199372" y="1518585"/>
                </a:lnTo>
                <a:lnTo>
                  <a:pt x="1183897" y="1527249"/>
                </a:lnTo>
                <a:lnTo>
                  <a:pt x="1168197" y="1535503"/>
                </a:lnTo>
                <a:lnTo>
                  <a:pt x="1152280" y="1543343"/>
                </a:lnTo>
                <a:lnTo>
                  <a:pt x="1136153" y="1550762"/>
                </a:lnTo>
                <a:lnTo>
                  <a:pt x="1119824" y="1557757"/>
                </a:lnTo>
                <a:lnTo>
                  <a:pt x="1103301" y="1564324"/>
                </a:lnTo>
                <a:lnTo>
                  <a:pt x="1086593" y="1570456"/>
                </a:lnTo>
                <a:lnTo>
                  <a:pt x="1069706" y="1576150"/>
                </a:lnTo>
                <a:lnTo>
                  <a:pt x="1052649" y="1581401"/>
                </a:lnTo>
                <a:lnTo>
                  <a:pt x="1035430" y="1586204"/>
                </a:lnTo>
                <a:lnTo>
                  <a:pt x="967739" y="1874011"/>
                </a:lnTo>
                <a:lnTo>
                  <a:pt x="759459" y="1874011"/>
                </a:lnTo>
                <a:lnTo>
                  <a:pt x="691768" y="1586204"/>
                </a:lnTo>
                <a:lnTo>
                  <a:pt x="674550" y="1581401"/>
                </a:lnTo>
                <a:lnTo>
                  <a:pt x="657493" y="1576150"/>
                </a:lnTo>
                <a:lnTo>
                  <a:pt x="640606" y="1570456"/>
                </a:lnTo>
                <a:lnTo>
                  <a:pt x="623898" y="1564324"/>
                </a:lnTo>
                <a:lnTo>
                  <a:pt x="607375" y="1557757"/>
                </a:lnTo>
                <a:lnTo>
                  <a:pt x="591046" y="1550762"/>
                </a:lnTo>
                <a:lnTo>
                  <a:pt x="574919" y="1543343"/>
                </a:lnTo>
                <a:lnTo>
                  <a:pt x="559002" y="1535503"/>
                </a:lnTo>
                <a:lnTo>
                  <a:pt x="543302" y="1527249"/>
                </a:lnTo>
                <a:lnTo>
                  <a:pt x="527827" y="1518585"/>
                </a:lnTo>
                <a:lnTo>
                  <a:pt x="512586" y="1509514"/>
                </a:lnTo>
                <a:lnTo>
                  <a:pt x="497587" y="1500043"/>
                </a:lnTo>
                <a:lnTo>
                  <a:pt x="482836" y="1490175"/>
                </a:lnTo>
                <a:lnTo>
                  <a:pt x="468342" y="1479916"/>
                </a:lnTo>
                <a:lnTo>
                  <a:pt x="454114" y="1469270"/>
                </a:lnTo>
                <a:lnTo>
                  <a:pt x="440158" y="1458241"/>
                </a:lnTo>
                <a:lnTo>
                  <a:pt x="426483" y="1446835"/>
                </a:lnTo>
                <a:lnTo>
                  <a:pt x="413097" y="1435056"/>
                </a:lnTo>
                <a:lnTo>
                  <a:pt x="400008" y="1422909"/>
                </a:lnTo>
                <a:lnTo>
                  <a:pt x="387222" y="1410398"/>
                </a:lnTo>
                <a:lnTo>
                  <a:pt x="104266" y="1495717"/>
                </a:lnTo>
                <a:lnTo>
                  <a:pt x="0" y="1315300"/>
                </a:lnTo>
                <a:lnTo>
                  <a:pt x="215518" y="1112812"/>
                </a:lnTo>
                <a:lnTo>
                  <a:pt x="211067" y="1095498"/>
                </a:lnTo>
                <a:lnTo>
                  <a:pt x="207083" y="1078099"/>
                </a:lnTo>
                <a:lnTo>
                  <a:pt x="203568" y="1060626"/>
                </a:lnTo>
                <a:lnTo>
                  <a:pt x="200522" y="1043088"/>
                </a:lnTo>
                <a:lnTo>
                  <a:pt x="197945" y="1025493"/>
                </a:lnTo>
                <a:lnTo>
                  <a:pt x="195836" y="1007852"/>
                </a:lnTo>
                <a:lnTo>
                  <a:pt x="194196" y="990173"/>
                </a:lnTo>
                <a:lnTo>
                  <a:pt x="193024" y="972466"/>
                </a:lnTo>
                <a:lnTo>
                  <a:pt x="192321" y="954740"/>
                </a:lnTo>
                <a:lnTo>
                  <a:pt x="192087" y="937006"/>
                </a:lnTo>
                <a:lnTo>
                  <a:pt x="192321" y="919271"/>
                </a:lnTo>
                <a:lnTo>
                  <a:pt x="193024" y="901545"/>
                </a:lnTo>
                <a:lnTo>
                  <a:pt x="194196" y="883838"/>
                </a:lnTo>
                <a:lnTo>
                  <a:pt x="195836" y="866159"/>
                </a:lnTo>
                <a:lnTo>
                  <a:pt x="197945" y="848518"/>
                </a:lnTo>
                <a:lnTo>
                  <a:pt x="200522" y="830923"/>
                </a:lnTo>
                <a:lnTo>
                  <a:pt x="203568" y="813385"/>
                </a:lnTo>
                <a:lnTo>
                  <a:pt x="207083" y="795912"/>
                </a:lnTo>
                <a:lnTo>
                  <a:pt x="211067" y="778513"/>
                </a:lnTo>
                <a:lnTo>
                  <a:pt x="215518" y="761199"/>
                </a:lnTo>
                <a:lnTo>
                  <a:pt x="0" y="558672"/>
                </a:lnTo>
                <a:lnTo>
                  <a:pt x="104266" y="378332"/>
                </a:lnTo>
                <a:lnTo>
                  <a:pt x="387222" y="463549"/>
                </a:lnTo>
                <a:lnTo>
                  <a:pt x="400008" y="451042"/>
                </a:lnTo>
                <a:lnTo>
                  <a:pt x="413097" y="438898"/>
                </a:lnTo>
                <a:lnTo>
                  <a:pt x="426483" y="427121"/>
                </a:lnTo>
                <a:lnTo>
                  <a:pt x="440158" y="415716"/>
                </a:lnTo>
                <a:lnTo>
                  <a:pt x="454114" y="404689"/>
                </a:lnTo>
                <a:lnTo>
                  <a:pt x="468342" y="394044"/>
                </a:lnTo>
                <a:lnTo>
                  <a:pt x="482836" y="383785"/>
                </a:lnTo>
                <a:lnTo>
                  <a:pt x="497587" y="373918"/>
                </a:lnTo>
                <a:lnTo>
                  <a:pt x="512586" y="364447"/>
                </a:lnTo>
                <a:lnTo>
                  <a:pt x="527827" y="355377"/>
                </a:lnTo>
                <a:lnTo>
                  <a:pt x="543302" y="346713"/>
                </a:lnTo>
                <a:lnTo>
                  <a:pt x="559002" y="338460"/>
                </a:lnTo>
                <a:lnTo>
                  <a:pt x="574919" y="330621"/>
                </a:lnTo>
                <a:lnTo>
                  <a:pt x="591046" y="323203"/>
                </a:lnTo>
                <a:lnTo>
                  <a:pt x="607375" y="316210"/>
                </a:lnTo>
                <a:lnTo>
                  <a:pt x="623898" y="309646"/>
                </a:lnTo>
                <a:lnTo>
                  <a:pt x="640606" y="303516"/>
                </a:lnTo>
                <a:lnTo>
                  <a:pt x="657493" y="297826"/>
                </a:lnTo>
                <a:lnTo>
                  <a:pt x="674550" y="292579"/>
                </a:lnTo>
                <a:lnTo>
                  <a:pt x="691768" y="287781"/>
                </a:lnTo>
                <a:lnTo>
                  <a:pt x="759459" y="0"/>
                </a:lnTo>
                <a:lnTo>
                  <a:pt x="967739" y="0"/>
                </a:lnTo>
                <a:lnTo>
                  <a:pt x="1035430" y="287781"/>
                </a:lnTo>
                <a:lnTo>
                  <a:pt x="1052649" y="292579"/>
                </a:lnTo>
                <a:lnTo>
                  <a:pt x="1069706" y="297826"/>
                </a:lnTo>
                <a:lnTo>
                  <a:pt x="1086593" y="303516"/>
                </a:lnTo>
                <a:lnTo>
                  <a:pt x="1103301" y="309646"/>
                </a:lnTo>
                <a:lnTo>
                  <a:pt x="1119824" y="316210"/>
                </a:lnTo>
                <a:lnTo>
                  <a:pt x="1136153" y="323203"/>
                </a:lnTo>
                <a:lnTo>
                  <a:pt x="1152280" y="330621"/>
                </a:lnTo>
                <a:lnTo>
                  <a:pt x="1168197" y="338460"/>
                </a:lnTo>
                <a:lnTo>
                  <a:pt x="1183897" y="346713"/>
                </a:lnTo>
                <a:lnTo>
                  <a:pt x="1199372" y="355377"/>
                </a:lnTo>
                <a:lnTo>
                  <a:pt x="1214613" y="364447"/>
                </a:lnTo>
                <a:lnTo>
                  <a:pt x="1229612" y="373918"/>
                </a:lnTo>
                <a:lnTo>
                  <a:pt x="1244363" y="383785"/>
                </a:lnTo>
                <a:lnTo>
                  <a:pt x="1258857" y="394044"/>
                </a:lnTo>
                <a:lnTo>
                  <a:pt x="1273085" y="404689"/>
                </a:lnTo>
                <a:lnTo>
                  <a:pt x="1287041" y="415716"/>
                </a:lnTo>
                <a:lnTo>
                  <a:pt x="1300716" y="427121"/>
                </a:lnTo>
                <a:lnTo>
                  <a:pt x="1314102" y="438898"/>
                </a:lnTo>
                <a:lnTo>
                  <a:pt x="1327191" y="451042"/>
                </a:lnTo>
                <a:lnTo>
                  <a:pt x="1339977" y="463549"/>
                </a:lnTo>
                <a:close/>
              </a:path>
            </a:pathLst>
          </a:custGeom>
          <a:ln w="25908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705350" y="1670558"/>
            <a:ext cx="2420111" cy="2241296"/>
          </a:xfrm>
          <a:custGeom>
            <a:avLst/>
            <a:gdLst/>
            <a:ahLst/>
            <a:cxnLst/>
            <a:rect l="l" t="t" r="r" b="b"/>
            <a:pathLst>
              <a:path w="2420111" h="2241295">
                <a:moveTo>
                  <a:pt x="445388" y="2005837"/>
                </a:moveTo>
                <a:lnTo>
                  <a:pt x="771778" y="1818639"/>
                </a:lnTo>
                <a:lnTo>
                  <a:pt x="791993" y="1829201"/>
                </a:lnTo>
                <a:lnTo>
                  <a:pt x="812472" y="1839244"/>
                </a:lnTo>
                <a:lnTo>
                  <a:pt x="833204" y="1848765"/>
                </a:lnTo>
                <a:lnTo>
                  <a:pt x="854176" y="1857762"/>
                </a:lnTo>
                <a:lnTo>
                  <a:pt x="875377" y="1866231"/>
                </a:lnTo>
                <a:lnTo>
                  <a:pt x="896794" y="1874170"/>
                </a:lnTo>
                <a:lnTo>
                  <a:pt x="918416" y="1881576"/>
                </a:lnTo>
                <a:lnTo>
                  <a:pt x="940231" y="1888447"/>
                </a:lnTo>
                <a:lnTo>
                  <a:pt x="962227" y="1894779"/>
                </a:lnTo>
                <a:lnTo>
                  <a:pt x="984392" y="1900570"/>
                </a:lnTo>
                <a:lnTo>
                  <a:pt x="1006715" y="1905818"/>
                </a:lnTo>
                <a:lnTo>
                  <a:pt x="1029182" y="1910518"/>
                </a:lnTo>
                <a:lnTo>
                  <a:pt x="1051783" y="1914670"/>
                </a:lnTo>
                <a:lnTo>
                  <a:pt x="1074505" y="1918269"/>
                </a:lnTo>
                <a:lnTo>
                  <a:pt x="1097337" y="1921313"/>
                </a:lnTo>
                <a:lnTo>
                  <a:pt x="1120267" y="1923800"/>
                </a:lnTo>
                <a:lnTo>
                  <a:pt x="1143282" y="1925726"/>
                </a:lnTo>
                <a:lnTo>
                  <a:pt x="1166371" y="1927088"/>
                </a:lnTo>
                <a:lnTo>
                  <a:pt x="1189522" y="1927885"/>
                </a:lnTo>
                <a:lnTo>
                  <a:pt x="1212723" y="1928114"/>
                </a:lnTo>
                <a:lnTo>
                  <a:pt x="1394333" y="2241296"/>
                </a:lnTo>
                <a:lnTo>
                  <a:pt x="1655572" y="2176525"/>
                </a:lnTo>
                <a:lnTo>
                  <a:pt x="1643634" y="1821179"/>
                </a:lnTo>
                <a:lnTo>
                  <a:pt x="1663615" y="1810237"/>
                </a:lnTo>
                <a:lnTo>
                  <a:pt x="1683246" y="1798825"/>
                </a:lnTo>
                <a:lnTo>
                  <a:pt x="1702516" y="1786953"/>
                </a:lnTo>
                <a:lnTo>
                  <a:pt x="1721416" y="1774628"/>
                </a:lnTo>
                <a:lnTo>
                  <a:pt x="1739939" y="1761859"/>
                </a:lnTo>
                <a:lnTo>
                  <a:pt x="1758075" y="1748652"/>
                </a:lnTo>
                <a:lnTo>
                  <a:pt x="1775816" y="1735015"/>
                </a:lnTo>
                <a:lnTo>
                  <a:pt x="1793152" y="1720957"/>
                </a:lnTo>
                <a:lnTo>
                  <a:pt x="1810075" y="1706485"/>
                </a:lnTo>
                <a:lnTo>
                  <a:pt x="1826577" y="1691608"/>
                </a:lnTo>
                <a:lnTo>
                  <a:pt x="1842648" y="1676332"/>
                </a:lnTo>
                <a:lnTo>
                  <a:pt x="1858280" y="1660666"/>
                </a:lnTo>
                <a:lnTo>
                  <a:pt x="1873463" y="1644617"/>
                </a:lnTo>
                <a:lnTo>
                  <a:pt x="1888190" y="1628194"/>
                </a:lnTo>
                <a:lnTo>
                  <a:pt x="1902452" y="1611403"/>
                </a:lnTo>
                <a:lnTo>
                  <a:pt x="1916238" y="1594254"/>
                </a:lnTo>
                <a:lnTo>
                  <a:pt x="1929542" y="1576753"/>
                </a:lnTo>
                <a:lnTo>
                  <a:pt x="1942354" y="1558909"/>
                </a:lnTo>
                <a:lnTo>
                  <a:pt x="1954666" y="1540729"/>
                </a:lnTo>
                <a:lnTo>
                  <a:pt x="1966468" y="1522221"/>
                </a:lnTo>
                <a:lnTo>
                  <a:pt x="2350134" y="1533270"/>
                </a:lnTo>
                <a:lnTo>
                  <a:pt x="2420111" y="1291208"/>
                </a:lnTo>
                <a:lnTo>
                  <a:pt x="2081910" y="1123188"/>
                </a:lnTo>
                <a:lnTo>
                  <a:pt x="2081678" y="1101682"/>
                </a:lnTo>
                <a:lnTo>
                  <a:pt x="2080829" y="1080225"/>
                </a:lnTo>
                <a:lnTo>
                  <a:pt x="2079367" y="1058828"/>
                </a:lnTo>
                <a:lnTo>
                  <a:pt x="2077296" y="1037502"/>
                </a:lnTo>
                <a:lnTo>
                  <a:pt x="2074618" y="1016257"/>
                </a:lnTo>
                <a:lnTo>
                  <a:pt x="2071337" y="995105"/>
                </a:lnTo>
                <a:lnTo>
                  <a:pt x="2067455" y="974056"/>
                </a:lnTo>
                <a:lnTo>
                  <a:pt x="2062976" y="953121"/>
                </a:lnTo>
                <a:lnTo>
                  <a:pt x="2057904" y="932311"/>
                </a:lnTo>
                <a:lnTo>
                  <a:pt x="2052240" y="911637"/>
                </a:lnTo>
                <a:lnTo>
                  <a:pt x="2045989" y="891110"/>
                </a:lnTo>
                <a:lnTo>
                  <a:pt x="2039153" y="870740"/>
                </a:lnTo>
                <a:lnTo>
                  <a:pt x="2031736" y="850538"/>
                </a:lnTo>
                <a:lnTo>
                  <a:pt x="2023741" y="830516"/>
                </a:lnTo>
                <a:lnTo>
                  <a:pt x="2015170" y="810684"/>
                </a:lnTo>
                <a:lnTo>
                  <a:pt x="2006027" y="791053"/>
                </a:lnTo>
                <a:lnTo>
                  <a:pt x="1996316" y="771634"/>
                </a:lnTo>
                <a:lnTo>
                  <a:pt x="1986039" y="752437"/>
                </a:lnTo>
                <a:lnTo>
                  <a:pt x="1975199" y="733474"/>
                </a:lnTo>
                <a:lnTo>
                  <a:pt x="1963801" y="714755"/>
                </a:lnTo>
                <a:lnTo>
                  <a:pt x="2165984" y="412622"/>
                </a:lnTo>
                <a:lnTo>
                  <a:pt x="1974723" y="235457"/>
                </a:lnTo>
                <a:lnTo>
                  <a:pt x="1648333" y="422655"/>
                </a:lnTo>
                <a:lnTo>
                  <a:pt x="1628118" y="412094"/>
                </a:lnTo>
                <a:lnTo>
                  <a:pt x="1607639" y="402051"/>
                </a:lnTo>
                <a:lnTo>
                  <a:pt x="1586907" y="392530"/>
                </a:lnTo>
                <a:lnTo>
                  <a:pt x="1565935" y="383533"/>
                </a:lnTo>
                <a:lnTo>
                  <a:pt x="1544734" y="375064"/>
                </a:lnTo>
                <a:lnTo>
                  <a:pt x="1523317" y="367125"/>
                </a:lnTo>
                <a:lnTo>
                  <a:pt x="1501695" y="359719"/>
                </a:lnTo>
                <a:lnTo>
                  <a:pt x="1479880" y="352848"/>
                </a:lnTo>
                <a:lnTo>
                  <a:pt x="1457884" y="346516"/>
                </a:lnTo>
                <a:lnTo>
                  <a:pt x="1435719" y="340725"/>
                </a:lnTo>
                <a:lnTo>
                  <a:pt x="1413396" y="335477"/>
                </a:lnTo>
                <a:lnTo>
                  <a:pt x="1390929" y="330777"/>
                </a:lnTo>
                <a:lnTo>
                  <a:pt x="1368328" y="326625"/>
                </a:lnTo>
                <a:lnTo>
                  <a:pt x="1345606" y="323026"/>
                </a:lnTo>
                <a:lnTo>
                  <a:pt x="1322774" y="319982"/>
                </a:lnTo>
                <a:lnTo>
                  <a:pt x="1299845" y="317495"/>
                </a:lnTo>
                <a:lnTo>
                  <a:pt x="1276829" y="315569"/>
                </a:lnTo>
                <a:lnTo>
                  <a:pt x="1253740" y="314207"/>
                </a:lnTo>
                <a:lnTo>
                  <a:pt x="1230589" y="313410"/>
                </a:lnTo>
                <a:lnTo>
                  <a:pt x="1207389" y="313181"/>
                </a:lnTo>
                <a:lnTo>
                  <a:pt x="1025778" y="0"/>
                </a:lnTo>
                <a:lnTo>
                  <a:pt x="764539" y="64769"/>
                </a:lnTo>
                <a:lnTo>
                  <a:pt x="776477" y="420115"/>
                </a:lnTo>
                <a:lnTo>
                  <a:pt x="756496" y="431058"/>
                </a:lnTo>
                <a:lnTo>
                  <a:pt x="736865" y="442470"/>
                </a:lnTo>
                <a:lnTo>
                  <a:pt x="717595" y="454342"/>
                </a:lnTo>
                <a:lnTo>
                  <a:pt x="698695" y="466667"/>
                </a:lnTo>
                <a:lnTo>
                  <a:pt x="680172" y="479436"/>
                </a:lnTo>
                <a:lnTo>
                  <a:pt x="662036" y="492643"/>
                </a:lnTo>
                <a:lnTo>
                  <a:pt x="644295" y="506280"/>
                </a:lnTo>
                <a:lnTo>
                  <a:pt x="626959" y="520338"/>
                </a:lnTo>
                <a:lnTo>
                  <a:pt x="610036" y="534810"/>
                </a:lnTo>
                <a:lnTo>
                  <a:pt x="593534" y="549687"/>
                </a:lnTo>
                <a:lnTo>
                  <a:pt x="577463" y="564963"/>
                </a:lnTo>
                <a:lnTo>
                  <a:pt x="561831" y="580629"/>
                </a:lnTo>
                <a:lnTo>
                  <a:pt x="546648" y="596678"/>
                </a:lnTo>
                <a:lnTo>
                  <a:pt x="531921" y="613101"/>
                </a:lnTo>
                <a:lnTo>
                  <a:pt x="517659" y="629892"/>
                </a:lnTo>
                <a:lnTo>
                  <a:pt x="503873" y="647041"/>
                </a:lnTo>
                <a:lnTo>
                  <a:pt x="490569" y="664542"/>
                </a:lnTo>
                <a:lnTo>
                  <a:pt x="477757" y="682386"/>
                </a:lnTo>
                <a:lnTo>
                  <a:pt x="465445" y="700566"/>
                </a:lnTo>
                <a:lnTo>
                  <a:pt x="453644" y="719074"/>
                </a:lnTo>
                <a:lnTo>
                  <a:pt x="69976" y="708025"/>
                </a:lnTo>
                <a:lnTo>
                  <a:pt x="0" y="950087"/>
                </a:lnTo>
                <a:lnTo>
                  <a:pt x="338200" y="1118107"/>
                </a:lnTo>
                <a:lnTo>
                  <a:pt x="338433" y="1139613"/>
                </a:lnTo>
                <a:lnTo>
                  <a:pt x="339282" y="1161070"/>
                </a:lnTo>
                <a:lnTo>
                  <a:pt x="340744" y="1182467"/>
                </a:lnTo>
                <a:lnTo>
                  <a:pt x="342815" y="1203793"/>
                </a:lnTo>
                <a:lnTo>
                  <a:pt x="345493" y="1225038"/>
                </a:lnTo>
                <a:lnTo>
                  <a:pt x="348774" y="1246190"/>
                </a:lnTo>
                <a:lnTo>
                  <a:pt x="352656" y="1267239"/>
                </a:lnTo>
                <a:lnTo>
                  <a:pt x="357135" y="1288174"/>
                </a:lnTo>
                <a:lnTo>
                  <a:pt x="362207" y="1308984"/>
                </a:lnTo>
                <a:lnTo>
                  <a:pt x="367871" y="1329658"/>
                </a:lnTo>
                <a:lnTo>
                  <a:pt x="374122" y="1350185"/>
                </a:lnTo>
                <a:lnTo>
                  <a:pt x="380958" y="1370555"/>
                </a:lnTo>
                <a:lnTo>
                  <a:pt x="388375" y="1390757"/>
                </a:lnTo>
                <a:lnTo>
                  <a:pt x="396370" y="1410779"/>
                </a:lnTo>
                <a:lnTo>
                  <a:pt x="404941" y="1430611"/>
                </a:lnTo>
                <a:lnTo>
                  <a:pt x="414084" y="1450242"/>
                </a:lnTo>
                <a:lnTo>
                  <a:pt x="423795" y="1469661"/>
                </a:lnTo>
                <a:lnTo>
                  <a:pt x="434072" y="1488858"/>
                </a:lnTo>
                <a:lnTo>
                  <a:pt x="444912" y="1507821"/>
                </a:lnTo>
                <a:lnTo>
                  <a:pt x="456311" y="1526539"/>
                </a:lnTo>
                <a:lnTo>
                  <a:pt x="254126" y="1828672"/>
                </a:lnTo>
                <a:lnTo>
                  <a:pt x="445388" y="2005837"/>
                </a:lnTo>
                <a:close/>
              </a:path>
            </a:pathLst>
          </a:custGeom>
          <a:solidFill>
            <a:srgbClr val="7697B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705350" y="1670558"/>
            <a:ext cx="2420111" cy="2241296"/>
          </a:xfrm>
          <a:custGeom>
            <a:avLst/>
            <a:gdLst/>
            <a:ahLst/>
            <a:cxnLst/>
            <a:rect l="l" t="t" r="r" b="b"/>
            <a:pathLst>
              <a:path w="2420111" h="2241295">
                <a:moveTo>
                  <a:pt x="1648333" y="422655"/>
                </a:moveTo>
                <a:lnTo>
                  <a:pt x="1974723" y="235457"/>
                </a:lnTo>
                <a:lnTo>
                  <a:pt x="2165984" y="412622"/>
                </a:lnTo>
                <a:lnTo>
                  <a:pt x="1963801" y="714755"/>
                </a:lnTo>
                <a:lnTo>
                  <a:pt x="1975199" y="733474"/>
                </a:lnTo>
                <a:lnTo>
                  <a:pt x="1986039" y="752437"/>
                </a:lnTo>
                <a:lnTo>
                  <a:pt x="1996316" y="771634"/>
                </a:lnTo>
                <a:lnTo>
                  <a:pt x="2006027" y="791053"/>
                </a:lnTo>
                <a:lnTo>
                  <a:pt x="2015170" y="810684"/>
                </a:lnTo>
                <a:lnTo>
                  <a:pt x="2023741" y="830516"/>
                </a:lnTo>
                <a:lnTo>
                  <a:pt x="2031736" y="850538"/>
                </a:lnTo>
                <a:lnTo>
                  <a:pt x="2039153" y="870740"/>
                </a:lnTo>
                <a:lnTo>
                  <a:pt x="2045989" y="891110"/>
                </a:lnTo>
                <a:lnTo>
                  <a:pt x="2052240" y="911637"/>
                </a:lnTo>
                <a:lnTo>
                  <a:pt x="2057904" y="932311"/>
                </a:lnTo>
                <a:lnTo>
                  <a:pt x="2062976" y="953121"/>
                </a:lnTo>
                <a:lnTo>
                  <a:pt x="2067455" y="974056"/>
                </a:lnTo>
                <a:lnTo>
                  <a:pt x="2071337" y="995105"/>
                </a:lnTo>
                <a:lnTo>
                  <a:pt x="2074618" y="1016257"/>
                </a:lnTo>
                <a:lnTo>
                  <a:pt x="2077296" y="1037502"/>
                </a:lnTo>
                <a:lnTo>
                  <a:pt x="2079367" y="1058828"/>
                </a:lnTo>
                <a:lnTo>
                  <a:pt x="2080829" y="1080225"/>
                </a:lnTo>
                <a:lnTo>
                  <a:pt x="2081678" y="1101682"/>
                </a:lnTo>
                <a:lnTo>
                  <a:pt x="2081910" y="1123188"/>
                </a:lnTo>
                <a:lnTo>
                  <a:pt x="2420111" y="1291208"/>
                </a:lnTo>
                <a:lnTo>
                  <a:pt x="2350134" y="1533270"/>
                </a:lnTo>
                <a:lnTo>
                  <a:pt x="1966468" y="1522221"/>
                </a:lnTo>
                <a:lnTo>
                  <a:pt x="1954666" y="1540729"/>
                </a:lnTo>
                <a:lnTo>
                  <a:pt x="1942354" y="1558909"/>
                </a:lnTo>
                <a:lnTo>
                  <a:pt x="1929542" y="1576753"/>
                </a:lnTo>
                <a:lnTo>
                  <a:pt x="1916238" y="1594254"/>
                </a:lnTo>
                <a:lnTo>
                  <a:pt x="1902452" y="1611403"/>
                </a:lnTo>
                <a:lnTo>
                  <a:pt x="1888190" y="1628194"/>
                </a:lnTo>
                <a:lnTo>
                  <a:pt x="1873463" y="1644617"/>
                </a:lnTo>
                <a:lnTo>
                  <a:pt x="1858280" y="1660666"/>
                </a:lnTo>
                <a:lnTo>
                  <a:pt x="1842648" y="1676332"/>
                </a:lnTo>
                <a:lnTo>
                  <a:pt x="1826577" y="1691608"/>
                </a:lnTo>
                <a:lnTo>
                  <a:pt x="1810075" y="1706485"/>
                </a:lnTo>
                <a:lnTo>
                  <a:pt x="1793152" y="1720957"/>
                </a:lnTo>
                <a:lnTo>
                  <a:pt x="1775816" y="1735015"/>
                </a:lnTo>
                <a:lnTo>
                  <a:pt x="1758075" y="1748652"/>
                </a:lnTo>
                <a:lnTo>
                  <a:pt x="1739939" y="1761859"/>
                </a:lnTo>
                <a:lnTo>
                  <a:pt x="1721416" y="1774628"/>
                </a:lnTo>
                <a:lnTo>
                  <a:pt x="1702516" y="1786953"/>
                </a:lnTo>
                <a:lnTo>
                  <a:pt x="1683246" y="1798825"/>
                </a:lnTo>
                <a:lnTo>
                  <a:pt x="1663615" y="1810237"/>
                </a:lnTo>
                <a:lnTo>
                  <a:pt x="1643634" y="1821179"/>
                </a:lnTo>
                <a:lnTo>
                  <a:pt x="1655572" y="2176525"/>
                </a:lnTo>
                <a:lnTo>
                  <a:pt x="1394333" y="2241296"/>
                </a:lnTo>
                <a:lnTo>
                  <a:pt x="1212723" y="1928114"/>
                </a:lnTo>
                <a:lnTo>
                  <a:pt x="1189522" y="1927885"/>
                </a:lnTo>
                <a:lnTo>
                  <a:pt x="1166371" y="1927088"/>
                </a:lnTo>
                <a:lnTo>
                  <a:pt x="1143282" y="1925726"/>
                </a:lnTo>
                <a:lnTo>
                  <a:pt x="1120267" y="1923800"/>
                </a:lnTo>
                <a:lnTo>
                  <a:pt x="1097337" y="1921313"/>
                </a:lnTo>
                <a:lnTo>
                  <a:pt x="1074505" y="1918269"/>
                </a:lnTo>
                <a:lnTo>
                  <a:pt x="1051783" y="1914670"/>
                </a:lnTo>
                <a:lnTo>
                  <a:pt x="1029182" y="1910518"/>
                </a:lnTo>
                <a:lnTo>
                  <a:pt x="1006715" y="1905818"/>
                </a:lnTo>
                <a:lnTo>
                  <a:pt x="984392" y="1900570"/>
                </a:lnTo>
                <a:lnTo>
                  <a:pt x="962227" y="1894779"/>
                </a:lnTo>
                <a:lnTo>
                  <a:pt x="940231" y="1888447"/>
                </a:lnTo>
                <a:lnTo>
                  <a:pt x="918416" y="1881576"/>
                </a:lnTo>
                <a:lnTo>
                  <a:pt x="896794" y="1874170"/>
                </a:lnTo>
                <a:lnTo>
                  <a:pt x="875377" y="1866231"/>
                </a:lnTo>
                <a:lnTo>
                  <a:pt x="854176" y="1857762"/>
                </a:lnTo>
                <a:lnTo>
                  <a:pt x="833204" y="1848765"/>
                </a:lnTo>
                <a:lnTo>
                  <a:pt x="812472" y="1839244"/>
                </a:lnTo>
                <a:lnTo>
                  <a:pt x="791993" y="1829201"/>
                </a:lnTo>
                <a:lnTo>
                  <a:pt x="771778" y="1818639"/>
                </a:lnTo>
                <a:lnTo>
                  <a:pt x="445388" y="2005837"/>
                </a:lnTo>
                <a:lnTo>
                  <a:pt x="254126" y="1828672"/>
                </a:lnTo>
                <a:lnTo>
                  <a:pt x="456311" y="1526539"/>
                </a:lnTo>
                <a:lnTo>
                  <a:pt x="444912" y="1507821"/>
                </a:lnTo>
                <a:lnTo>
                  <a:pt x="434072" y="1488858"/>
                </a:lnTo>
                <a:lnTo>
                  <a:pt x="423795" y="1469661"/>
                </a:lnTo>
                <a:lnTo>
                  <a:pt x="414084" y="1450242"/>
                </a:lnTo>
                <a:lnTo>
                  <a:pt x="404941" y="1430611"/>
                </a:lnTo>
                <a:lnTo>
                  <a:pt x="396370" y="1410779"/>
                </a:lnTo>
                <a:lnTo>
                  <a:pt x="388375" y="1390757"/>
                </a:lnTo>
                <a:lnTo>
                  <a:pt x="380958" y="1370555"/>
                </a:lnTo>
                <a:lnTo>
                  <a:pt x="374122" y="1350185"/>
                </a:lnTo>
                <a:lnTo>
                  <a:pt x="367871" y="1329658"/>
                </a:lnTo>
                <a:lnTo>
                  <a:pt x="362207" y="1308984"/>
                </a:lnTo>
                <a:lnTo>
                  <a:pt x="357135" y="1288174"/>
                </a:lnTo>
                <a:lnTo>
                  <a:pt x="352656" y="1267239"/>
                </a:lnTo>
                <a:lnTo>
                  <a:pt x="348774" y="1246190"/>
                </a:lnTo>
                <a:lnTo>
                  <a:pt x="345493" y="1225038"/>
                </a:lnTo>
                <a:lnTo>
                  <a:pt x="342815" y="1203793"/>
                </a:lnTo>
                <a:lnTo>
                  <a:pt x="340744" y="1182467"/>
                </a:lnTo>
                <a:lnTo>
                  <a:pt x="339282" y="1161070"/>
                </a:lnTo>
                <a:lnTo>
                  <a:pt x="338433" y="1139613"/>
                </a:lnTo>
                <a:lnTo>
                  <a:pt x="338200" y="1118107"/>
                </a:lnTo>
                <a:lnTo>
                  <a:pt x="0" y="950087"/>
                </a:lnTo>
                <a:lnTo>
                  <a:pt x="69976" y="708025"/>
                </a:lnTo>
                <a:lnTo>
                  <a:pt x="453644" y="719074"/>
                </a:lnTo>
                <a:lnTo>
                  <a:pt x="465445" y="700566"/>
                </a:lnTo>
                <a:lnTo>
                  <a:pt x="477757" y="682386"/>
                </a:lnTo>
                <a:lnTo>
                  <a:pt x="490569" y="664542"/>
                </a:lnTo>
                <a:lnTo>
                  <a:pt x="503873" y="647041"/>
                </a:lnTo>
                <a:lnTo>
                  <a:pt x="517659" y="629892"/>
                </a:lnTo>
                <a:lnTo>
                  <a:pt x="531921" y="613101"/>
                </a:lnTo>
                <a:lnTo>
                  <a:pt x="546648" y="596678"/>
                </a:lnTo>
                <a:lnTo>
                  <a:pt x="561831" y="580629"/>
                </a:lnTo>
                <a:lnTo>
                  <a:pt x="577463" y="564963"/>
                </a:lnTo>
                <a:lnTo>
                  <a:pt x="593534" y="549687"/>
                </a:lnTo>
                <a:lnTo>
                  <a:pt x="610036" y="534810"/>
                </a:lnTo>
                <a:lnTo>
                  <a:pt x="626959" y="520338"/>
                </a:lnTo>
                <a:lnTo>
                  <a:pt x="644295" y="506280"/>
                </a:lnTo>
                <a:lnTo>
                  <a:pt x="662036" y="492643"/>
                </a:lnTo>
                <a:lnTo>
                  <a:pt x="680172" y="479436"/>
                </a:lnTo>
                <a:lnTo>
                  <a:pt x="698695" y="466667"/>
                </a:lnTo>
                <a:lnTo>
                  <a:pt x="717595" y="454342"/>
                </a:lnTo>
                <a:lnTo>
                  <a:pt x="736865" y="442470"/>
                </a:lnTo>
                <a:lnTo>
                  <a:pt x="756496" y="431058"/>
                </a:lnTo>
                <a:lnTo>
                  <a:pt x="776477" y="420115"/>
                </a:lnTo>
                <a:lnTo>
                  <a:pt x="764539" y="64769"/>
                </a:lnTo>
                <a:lnTo>
                  <a:pt x="1025778" y="0"/>
                </a:lnTo>
                <a:lnTo>
                  <a:pt x="1207389" y="313181"/>
                </a:lnTo>
                <a:lnTo>
                  <a:pt x="1230589" y="313410"/>
                </a:lnTo>
                <a:lnTo>
                  <a:pt x="1253740" y="314207"/>
                </a:lnTo>
                <a:lnTo>
                  <a:pt x="1276829" y="315569"/>
                </a:lnTo>
                <a:lnTo>
                  <a:pt x="1299845" y="317495"/>
                </a:lnTo>
                <a:lnTo>
                  <a:pt x="1322774" y="319982"/>
                </a:lnTo>
                <a:lnTo>
                  <a:pt x="1345606" y="323026"/>
                </a:lnTo>
                <a:lnTo>
                  <a:pt x="1368328" y="326625"/>
                </a:lnTo>
                <a:lnTo>
                  <a:pt x="1390929" y="330777"/>
                </a:lnTo>
                <a:lnTo>
                  <a:pt x="1413396" y="335477"/>
                </a:lnTo>
                <a:lnTo>
                  <a:pt x="1435719" y="340725"/>
                </a:lnTo>
                <a:lnTo>
                  <a:pt x="1457884" y="346516"/>
                </a:lnTo>
                <a:lnTo>
                  <a:pt x="1479880" y="352848"/>
                </a:lnTo>
                <a:lnTo>
                  <a:pt x="1501695" y="359719"/>
                </a:lnTo>
                <a:lnTo>
                  <a:pt x="1523317" y="367125"/>
                </a:lnTo>
                <a:lnTo>
                  <a:pt x="1544734" y="375064"/>
                </a:lnTo>
                <a:lnTo>
                  <a:pt x="1565935" y="383533"/>
                </a:lnTo>
                <a:lnTo>
                  <a:pt x="1586907" y="392530"/>
                </a:lnTo>
                <a:lnTo>
                  <a:pt x="1607639" y="402051"/>
                </a:lnTo>
                <a:lnTo>
                  <a:pt x="1628118" y="412094"/>
                </a:lnTo>
                <a:lnTo>
                  <a:pt x="1648333" y="422655"/>
                </a:lnTo>
                <a:close/>
              </a:path>
            </a:pathLst>
          </a:custGeom>
          <a:ln w="25908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525643" y="4420616"/>
            <a:ext cx="1282573" cy="798702"/>
          </a:xfrm>
          <a:custGeom>
            <a:avLst/>
            <a:gdLst/>
            <a:ahLst/>
            <a:cxnLst/>
            <a:rect l="l" t="t" r="r" b="b"/>
            <a:pathLst>
              <a:path w="1282573" h="798702">
                <a:moveTo>
                  <a:pt x="679036" y="339411"/>
                </a:moveTo>
                <a:lnTo>
                  <a:pt x="732059" y="366379"/>
                </a:lnTo>
                <a:lnTo>
                  <a:pt x="783321" y="396561"/>
                </a:lnTo>
                <a:lnTo>
                  <a:pt x="832663" y="429872"/>
                </a:lnTo>
                <a:lnTo>
                  <a:pt x="879931" y="466226"/>
                </a:lnTo>
                <a:lnTo>
                  <a:pt x="924968" y="505538"/>
                </a:lnTo>
                <a:lnTo>
                  <a:pt x="967616" y="547721"/>
                </a:lnTo>
                <a:lnTo>
                  <a:pt x="1007721" y="592689"/>
                </a:lnTo>
                <a:lnTo>
                  <a:pt x="1045125" y="640357"/>
                </a:lnTo>
                <a:lnTo>
                  <a:pt x="1079672" y="690640"/>
                </a:lnTo>
                <a:lnTo>
                  <a:pt x="1111206" y="743450"/>
                </a:lnTo>
                <a:lnTo>
                  <a:pt x="1139571" y="798702"/>
                </a:lnTo>
                <a:lnTo>
                  <a:pt x="1282573" y="731011"/>
                </a:lnTo>
                <a:lnTo>
                  <a:pt x="1248985" y="665644"/>
                </a:lnTo>
                <a:lnTo>
                  <a:pt x="1211596" y="603228"/>
                </a:lnTo>
                <a:lnTo>
                  <a:pt x="1170598" y="543865"/>
                </a:lnTo>
                <a:lnTo>
                  <a:pt x="1126182" y="487658"/>
                </a:lnTo>
                <a:lnTo>
                  <a:pt x="1078539" y="434711"/>
                </a:lnTo>
                <a:lnTo>
                  <a:pt x="1027862" y="385125"/>
                </a:lnTo>
                <a:lnTo>
                  <a:pt x="974342" y="339004"/>
                </a:lnTo>
                <a:lnTo>
                  <a:pt x="918170" y="296450"/>
                </a:lnTo>
                <a:lnTo>
                  <a:pt x="859538" y="257566"/>
                </a:lnTo>
                <a:lnTo>
                  <a:pt x="798639" y="222456"/>
                </a:lnTo>
                <a:lnTo>
                  <a:pt x="735663" y="191221"/>
                </a:lnTo>
                <a:lnTo>
                  <a:pt x="670802" y="163965"/>
                </a:lnTo>
                <a:lnTo>
                  <a:pt x="604248" y="140790"/>
                </a:lnTo>
                <a:lnTo>
                  <a:pt x="536193" y="121798"/>
                </a:lnTo>
                <a:lnTo>
                  <a:pt x="466828" y="107094"/>
                </a:lnTo>
                <a:lnTo>
                  <a:pt x="396344" y="96780"/>
                </a:lnTo>
                <a:lnTo>
                  <a:pt x="324934" y="90957"/>
                </a:lnTo>
                <a:lnTo>
                  <a:pt x="252789" y="89730"/>
                </a:lnTo>
                <a:lnTo>
                  <a:pt x="180101" y="93201"/>
                </a:lnTo>
                <a:lnTo>
                  <a:pt x="107061" y="101472"/>
                </a:lnTo>
                <a:lnTo>
                  <a:pt x="80010" y="0"/>
                </a:lnTo>
                <a:lnTo>
                  <a:pt x="0" y="204215"/>
                </a:lnTo>
                <a:lnTo>
                  <a:pt x="175387" y="356869"/>
                </a:lnTo>
                <a:lnTo>
                  <a:pt x="148336" y="255523"/>
                </a:lnTo>
                <a:lnTo>
                  <a:pt x="210180" y="249697"/>
                </a:lnTo>
                <a:lnTo>
                  <a:pt x="271670" y="247858"/>
                </a:lnTo>
                <a:lnTo>
                  <a:pt x="332649" y="249920"/>
                </a:lnTo>
                <a:lnTo>
                  <a:pt x="392961" y="255797"/>
                </a:lnTo>
                <a:lnTo>
                  <a:pt x="452449" y="265404"/>
                </a:lnTo>
                <a:lnTo>
                  <a:pt x="510957" y="278654"/>
                </a:lnTo>
                <a:lnTo>
                  <a:pt x="568328" y="295463"/>
                </a:lnTo>
                <a:lnTo>
                  <a:pt x="624407" y="315744"/>
                </a:lnTo>
                <a:lnTo>
                  <a:pt x="679036" y="339411"/>
                </a:lnTo>
                <a:close/>
              </a:path>
            </a:pathLst>
          </a:custGeom>
          <a:solidFill>
            <a:srgbClr val="4EADC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637532" y="1240027"/>
            <a:ext cx="1000125" cy="909193"/>
          </a:xfrm>
          <a:custGeom>
            <a:avLst/>
            <a:gdLst/>
            <a:ahLst/>
            <a:cxnLst/>
            <a:rect l="l" t="t" r="r" b="b"/>
            <a:pathLst>
              <a:path w="1000125" h="909193">
                <a:moveTo>
                  <a:pt x="176659" y="867516"/>
                </a:moveTo>
                <a:lnTo>
                  <a:pt x="204038" y="826785"/>
                </a:lnTo>
                <a:lnTo>
                  <a:pt x="232595" y="787030"/>
                </a:lnTo>
                <a:lnTo>
                  <a:pt x="262295" y="748280"/>
                </a:lnTo>
                <a:lnTo>
                  <a:pt x="293102" y="710568"/>
                </a:lnTo>
                <a:lnTo>
                  <a:pt x="324979" y="673924"/>
                </a:lnTo>
                <a:lnTo>
                  <a:pt x="357892" y="638378"/>
                </a:lnTo>
                <a:lnTo>
                  <a:pt x="391805" y="603962"/>
                </a:lnTo>
                <a:lnTo>
                  <a:pt x="426681" y="570705"/>
                </a:lnTo>
                <a:lnTo>
                  <a:pt x="462486" y="538638"/>
                </a:lnTo>
                <a:lnTo>
                  <a:pt x="499183" y="507793"/>
                </a:lnTo>
                <a:lnTo>
                  <a:pt x="536737" y="478199"/>
                </a:lnTo>
                <a:lnTo>
                  <a:pt x="575112" y="449888"/>
                </a:lnTo>
                <a:lnTo>
                  <a:pt x="614272" y="422890"/>
                </a:lnTo>
                <a:lnTo>
                  <a:pt x="654182" y="397236"/>
                </a:lnTo>
                <a:lnTo>
                  <a:pt x="694806" y="372956"/>
                </a:lnTo>
                <a:lnTo>
                  <a:pt x="736108" y="350081"/>
                </a:lnTo>
                <a:lnTo>
                  <a:pt x="778053" y="328642"/>
                </a:lnTo>
                <a:lnTo>
                  <a:pt x="820604" y="308670"/>
                </a:lnTo>
                <a:lnTo>
                  <a:pt x="863726" y="290195"/>
                </a:lnTo>
                <a:lnTo>
                  <a:pt x="876934" y="402209"/>
                </a:lnTo>
                <a:lnTo>
                  <a:pt x="1000125" y="153162"/>
                </a:lnTo>
                <a:lnTo>
                  <a:pt x="829690" y="0"/>
                </a:lnTo>
                <a:lnTo>
                  <a:pt x="842898" y="112395"/>
                </a:lnTo>
                <a:lnTo>
                  <a:pt x="791713" y="132478"/>
                </a:lnTo>
                <a:lnTo>
                  <a:pt x="741209" y="154414"/>
                </a:lnTo>
                <a:lnTo>
                  <a:pt x="691431" y="178163"/>
                </a:lnTo>
                <a:lnTo>
                  <a:pt x="642424" y="203687"/>
                </a:lnTo>
                <a:lnTo>
                  <a:pt x="594234" y="230949"/>
                </a:lnTo>
                <a:lnTo>
                  <a:pt x="546906" y="259910"/>
                </a:lnTo>
                <a:lnTo>
                  <a:pt x="500484" y="290532"/>
                </a:lnTo>
                <a:lnTo>
                  <a:pt x="455014" y="322778"/>
                </a:lnTo>
                <a:lnTo>
                  <a:pt x="410541" y="356608"/>
                </a:lnTo>
                <a:lnTo>
                  <a:pt x="367109" y="391985"/>
                </a:lnTo>
                <a:lnTo>
                  <a:pt x="324764" y="428871"/>
                </a:lnTo>
                <a:lnTo>
                  <a:pt x="283551" y="467227"/>
                </a:lnTo>
                <a:lnTo>
                  <a:pt x="243515" y="507017"/>
                </a:lnTo>
                <a:lnTo>
                  <a:pt x="204701" y="548200"/>
                </a:lnTo>
                <a:lnTo>
                  <a:pt x="167153" y="590740"/>
                </a:lnTo>
                <a:lnTo>
                  <a:pt x="130918" y="634598"/>
                </a:lnTo>
                <a:lnTo>
                  <a:pt x="96040" y="679737"/>
                </a:lnTo>
                <a:lnTo>
                  <a:pt x="62564" y="726117"/>
                </a:lnTo>
                <a:lnTo>
                  <a:pt x="30536" y="773701"/>
                </a:lnTo>
                <a:lnTo>
                  <a:pt x="0" y="822451"/>
                </a:lnTo>
                <a:lnTo>
                  <a:pt x="150494" y="909193"/>
                </a:lnTo>
                <a:lnTo>
                  <a:pt x="176659" y="867516"/>
                </a:lnTo>
                <a:close/>
              </a:path>
            </a:pathLst>
          </a:custGeom>
          <a:solidFill>
            <a:srgbClr val="7697B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97052" y="560832"/>
            <a:ext cx="591311" cy="591312"/>
          </a:xfrm>
          <a:custGeom>
            <a:avLst/>
            <a:gdLst/>
            <a:ahLst/>
            <a:cxnLst/>
            <a:rect l="l" t="t" r="r" b="b"/>
            <a:pathLst>
              <a:path w="591311" h="591312">
                <a:moveTo>
                  <a:pt x="0" y="591312"/>
                </a:moveTo>
                <a:lnTo>
                  <a:pt x="591311" y="591312"/>
                </a:lnTo>
                <a:lnTo>
                  <a:pt x="591311" y="0"/>
                </a:lnTo>
                <a:lnTo>
                  <a:pt x="0" y="0"/>
                </a:lnTo>
                <a:lnTo>
                  <a:pt x="0" y="591312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39852" y="256032"/>
            <a:ext cx="591312" cy="59131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7432928" y="1240027"/>
            <a:ext cx="4227987" cy="295027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5720" algn="just">
              <a:spcBef>
                <a:spcPts val="127"/>
              </a:spcBef>
            </a:pPr>
            <a:r>
              <a:rPr sz="3600" spc="0" baseline="3413" dirty="0">
                <a:latin typeface="Book Antiqua" panose="02040602050305030304" pitchFamily="18" charset="0"/>
                <a:cs typeface="Calibri"/>
              </a:rPr>
              <a:t>“… </a:t>
            </a:r>
            <a:r>
              <a:rPr sz="3600" i="1" spc="0" baseline="3413" dirty="0">
                <a:latin typeface="Book Antiqua" panose="02040602050305030304" pitchFamily="18" charset="0"/>
                <a:cs typeface="Calibri"/>
              </a:rPr>
              <a:t>la</a:t>
            </a:r>
            <a:r>
              <a:rPr sz="3600" i="1" spc="-9" baseline="3413" dirty="0">
                <a:latin typeface="Book Antiqua" panose="02040602050305030304" pitchFamily="18" charset="0"/>
                <a:cs typeface="Calibri"/>
              </a:rPr>
              <a:t> </a:t>
            </a:r>
            <a:r>
              <a:rPr sz="3600" i="1" spc="-25" baseline="3413" dirty="0">
                <a:latin typeface="Book Antiqua" panose="02040602050305030304" pitchFamily="18" charset="0"/>
                <a:cs typeface="Calibri"/>
              </a:rPr>
              <a:t>f</a:t>
            </a:r>
            <a:r>
              <a:rPr sz="3600" i="1" spc="0" baseline="3413" dirty="0">
                <a:latin typeface="Book Antiqua" panose="02040602050305030304" pitchFamily="18" charset="0"/>
                <a:cs typeface="Calibri"/>
              </a:rPr>
              <a:t>acul</a:t>
            </a:r>
            <a:r>
              <a:rPr sz="3600" i="1" spc="-34" baseline="3413" dirty="0">
                <a:latin typeface="Book Antiqua" panose="02040602050305030304" pitchFamily="18" charset="0"/>
                <a:cs typeface="Calibri"/>
              </a:rPr>
              <a:t>t</a:t>
            </a:r>
            <a:r>
              <a:rPr sz="3600" i="1" spc="0" baseline="3413" dirty="0">
                <a:latin typeface="Book Antiqua" panose="02040602050305030304" pitchFamily="18" charset="0"/>
                <a:cs typeface="Calibri"/>
              </a:rPr>
              <a:t>ad</a:t>
            </a:r>
            <a:r>
              <a:rPr sz="3600" i="1" spc="9" baseline="3413" dirty="0">
                <a:latin typeface="Book Antiqua" panose="02040602050305030304" pitchFamily="18" charset="0"/>
                <a:cs typeface="Calibri"/>
              </a:rPr>
              <a:t> </a:t>
            </a:r>
            <a:r>
              <a:rPr sz="3600" i="1" spc="0" baseline="3413" dirty="0">
                <a:latin typeface="Book Antiqua" panose="02040602050305030304" pitchFamily="18" charset="0"/>
                <a:cs typeface="Calibri"/>
              </a:rPr>
              <a:t>que</a:t>
            </a:r>
            <a:r>
              <a:rPr sz="3600" i="1" spc="9" baseline="3413" dirty="0">
                <a:latin typeface="Book Antiqua" panose="02040602050305030304" pitchFamily="18" charset="0"/>
                <a:cs typeface="Calibri"/>
              </a:rPr>
              <a:t> </a:t>
            </a:r>
            <a:r>
              <a:rPr sz="3600" i="1" spc="0" baseline="3413" dirty="0" err="1">
                <a:latin typeface="Book Antiqua" panose="02040602050305030304" pitchFamily="18" charset="0"/>
                <a:cs typeface="Calibri"/>
              </a:rPr>
              <a:t>tiene</a:t>
            </a:r>
            <a:r>
              <a:rPr sz="3600" i="1" spc="0" baseline="3413" dirty="0">
                <a:latin typeface="Book Antiqua" panose="02040602050305030304" pitchFamily="18" charset="0"/>
                <a:cs typeface="Calibri"/>
              </a:rPr>
              <a:t> </a:t>
            </a:r>
            <a:r>
              <a:rPr sz="3600" i="1" spc="0" baseline="3413" dirty="0" err="1">
                <a:latin typeface="Book Antiqua" panose="02040602050305030304" pitchFamily="18" charset="0"/>
                <a:cs typeface="Calibri"/>
              </a:rPr>
              <a:t>una</a:t>
            </a:r>
            <a:r>
              <a:rPr lang="es-ES" sz="3600" i="1" spc="0" baseline="3413" dirty="0">
                <a:latin typeface="Book Antiqua" panose="02040602050305030304" pitchFamily="18" charset="0"/>
                <a:cs typeface="Calibri"/>
              </a:rPr>
              <a:t> </a:t>
            </a:r>
            <a:r>
              <a:rPr sz="3600" i="1" spc="0" baseline="1137" dirty="0">
                <a:latin typeface="Book Antiqua" panose="02040602050305030304" pitchFamily="18" charset="0"/>
                <a:cs typeface="Calibri"/>
              </a:rPr>
              <a:t>p</a:t>
            </a:r>
            <a:r>
              <a:rPr sz="3600" i="1" spc="4" baseline="1137" dirty="0">
                <a:latin typeface="Book Antiqua" panose="02040602050305030304" pitchFamily="18" charset="0"/>
                <a:cs typeface="Calibri"/>
              </a:rPr>
              <a:t>e</a:t>
            </a:r>
            <a:r>
              <a:rPr sz="3600" i="1" spc="0" baseline="1137" dirty="0">
                <a:latin typeface="Book Antiqua" panose="02040602050305030304" pitchFamily="18" charset="0"/>
                <a:cs typeface="Calibri"/>
              </a:rPr>
              <a:t>r</a:t>
            </a:r>
            <a:r>
              <a:rPr sz="3600" i="1" spc="4" baseline="1137" dirty="0">
                <a:latin typeface="Book Antiqua" panose="02040602050305030304" pitchFamily="18" charset="0"/>
                <a:cs typeface="Calibri"/>
              </a:rPr>
              <a:t>s</a:t>
            </a:r>
            <a:r>
              <a:rPr sz="3600" i="1" spc="0" baseline="1137" dirty="0">
                <a:latin typeface="Book Antiqua" panose="02040602050305030304" pitchFamily="18" charset="0"/>
                <a:cs typeface="Calibri"/>
              </a:rPr>
              <a:t>o</a:t>
            </a:r>
            <a:r>
              <a:rPr sz="3600" i="1" spc="4" baseline="1137" dirty="0">
                <a:latin typeface="Book Antiqua" panose="02040602050305030304" pitchFamily="18" charset="0"/>
                <a:cs typeface="Calibri"/>
              </a:rPr>
              <a:t>n</a:t>
            </a:r>
            <a:r>
              <a:rPr sz="3600" i="1" spc="0" baseline="1137" dirty="0">
                <a:latin typeface="Book Antiqua" panose="02040602050305030304" pitchFamily="18" charset="0"/>
                <a:cs typeface="Calibri"/>
              </a:rPr>
              <a:t>a de</a:t>
            </a:r>
            <a:r>
              <a:rPr sz="3600" i="1" spc="14" baseline="1137" dirty="0">
                <a:latin typeface="Book Antiqua" panose="02040602050305030304" pitchFamily="18" charset="0"/>
                <a:cs typeface="Calibri"/>
              </a:rPr>
              <a:t> </a:t>
            </a:r>
            <a:r>
              <a:rPr sz="3600" b="1" i="1" spc="-29" baseline="1137" dirty="0">
                <a:latin typeface="Book Antiqua" panose="02040602050305030304" pitchFamily="18" charset="0"/>
                <a:cs typeface="Calibri"/>
              </a:rPr>
              <a:t>c</a:t>
            </a:r>
            <a:r>
              <a:rPr sz="3600" b="1" i="1" spc="0" baseline="1137" dirty="0">
                <a:latin typeface="Book Antiqua" panose="02040602050305030304" pitchFamily="18" charset="0"/>
                <a:cs typeface="Calibri"/>
              </a:rPr>
              <a:t>ombinar</a:t>
            </a:r>
            <a:r>
              <a:rPr sz="3600" b="1" i="1" spc="-14" baseline="1137" dirty="0">
                <a:latin typeface="Book Antiqua" panose="02040602050305030304" pitchFamily="18" charset="0"/>
                <a:cs typeface="Calibri"/>
              </a:rPr>
              <a:t> </a:t>
            </a:r>
            <a:r>
              <a:rPr sz="3600" i="1" spc="0" baseline="1137" dirty="0">
                <a:latin typeface="Book Antiqua" panose="02040602050305030304" pitchFamily="18" charset="0"/>
                <a:cs typeface="Calibri"/>
              </a:rPr>
              <a:t>un </a:t>
            </a:r>
            <a:r>
              <a:rPr sz="3600" i="1" spc="-25" baseline="1137" dirty="0">
                <a:latin typeface="Book Antiqua" panose="02040602050305030304" pitchFamily="18" charset="0"/>
                <a:cs typeface="Calibri"/>
              </a:rPr>
              <a:t>c</a:t>
            </a:r>
            <a:r>
              <a:rPr sz="3600" i="1" spc="0" baseline="1137" dirty="0">
                <a:latin typeface="Book Antiqua" panose="02040602050305030304" pitchFamily="18" charset="0"/>
                <a:cs typeface="Calibri"/>
              </a:rPr>
              <a:t>o</a:t>
            </a:r>
            <a:r>
              <a:rPr sz="3600" i="1" spc="4" baseline="1137" dirty="0">
                <a:latin typeface="Book Antiqua" panose="02040602050305030304" pitchFamily="18" charset="0"/>
                <a:cs typeface="Calibri"/>
              </a:rPr>
              <a:t>n</a:t>
            </a:r>
            <a:r>
              <a:rPr sz="3600" i="1" spc="0" baseline="1137" dirty="0">
                <a:latin typeface="Book Antiqua" panose="02040602050305030304" pitchFamily="18" charset="0"/>
                <a:cs typeface="Calibri"/>
              </a:rPr>
              <a:t>ju</a:t>
            </a:r>
            <a:r>
              <a:rPr sz="3600" i="1" spc="-19" baseline="1137" dirty="0">
                <a:latin typeface="Book Antiqua" panose="02040602050305030304" pitchFamily="18" charset="0"/>
                <a:cs typeface="Calibri"/>
              </a:rPr>
              <a:t>n</a:t>
            </a:r>
            <a:r>
              <a:rPr sz="3600" i="1" spc="-25" baseline="1137" dirty="0">
                <a:latin typeface="Book Antiqua" panose="02040602050305030304" pitchFamily="18" charset="0"/>
                <a:cs typeface="Calibri"/>
              </a:rPr>
              <a:t>t</a:t>
            </a:r>
            <a:r>
              <a:rPr sz="3600" i="1" spc="0" baseline="1137" dirty="0">
                <a:latin typeface="Book Antiqua" panose="02040602050305030304" pitchFamily="18" charset="0"/>
                <a:cs typeface="Calibri"/>
              </a:rPr>
              <a:t>o</a:t>
            </a:r>
            <a:r>
              <a:rPr lang="es-ES" sz="3600" i="1" spc="0" baseline="1137" dirty="0">
                <a:latin typeface="Book Antiqua" panose="02040602050305030304" pitchFamily="18" charset="0"/>
                <a:cs typeface="Calibri"/>
              </a:rPr>
              <a:t> </a:t>
            </a:r>
            <a:r>
              <a:rPr sz="3600" i="1" spc="0" baseline="1137" dirty="0">
                <a:latin typeface="Book Antiqua" panose="02040602050305030304" pitchFamily="18" charset="0"/>
                <a:cs typeface="Calibri"/>
              </a:rPr>
              <a:t>de </a:t>
            </a:r>
            <a:r>
              <a:rPr sz="3600" i="1" spc="-14" baseline="1137" dirty="0">
                <a:latin typeface="Book Antiqua" panose="02040602050305030304" pitchFamily="18" charset="0"/>
                <a:cs typeface="Calibri"/>
              </a:rPr>
              <a:t>c</a:t>
            </a:r>
            <a:r>
              <a:rPr sz="3600" i="1" spc="0" baseline="1137" dirty="0">
                <a:latin typeface="Book Antiqua" panose="02040602050305030304" pitchFamily="18" charset="0"/>
                <a:cs typeface="Calibri"/>
              </a:rPr>
              <a:t>apacidades</a:t>
            </a:r>
            <a:r>
              <a:rPr sz="3600" i="1" spc="9" baseline="1137" dirty="0">
                <a:latin typeface="Book Antiqua" panose="02040602050305030304" pitchFamily="18" charset="0"/>
                <a:cs typeface="Calibri"/>
              </a:rPr>
              <a:t> </a:t>
            </a:r>
            <a:r>
              <a:rPr sz="3600" i="1" spc="0" baseline="1137" dirty="0">
                <a:latin typeface="Book Antiqua" panose="02040602050305030304" pitchFamily="18" charset="0"/>
                <a:cs typeface="Calibri"/>
              </a:rPr>
              <a:t>a</a:t>
            </a:r>
            <a:r>
              <a:rPr sz="3600" i="1" spc="-14" baseline="1137" dirty="0">
                <a:latin typeface="Book Antiqua" panose="02040602050305030304" pitchFamily="18" charset="0"/>
                <a:cs typeface="Calibri"/>
              </a:rPr>
              <a:t> </a:t>
            </a:r>
            <a:r>
              <a:rPr sz="3600" i="1" spc="0" baseline="1137" dirty="0">
                <a:latin typeface="Book Antiqua" panose="02040602050305030304" pitchFamily="18" charset="0"/>
                <a:cs typeface="Calibri"/>
              </a:rPr>
              <a:t>fin</a:t>
            </a:r>
            <a:r>
              <a:rPr sz="3600" i="1" spc="9" baseline="1137" dirty="0">
                <a:latin typeface="Book Antiqua" panose="02040602050305030304" pitchFamily="18" charset="0"/>
                <a:cs typeface="Calibri"/>
              </a:rPr>
              <a:t> </a:t>
            </a:r>
            <a:r>
              <a:rPr sz="3600" i="1" spc="0" baseline="1137" dirty="0">
                <a:latin typeface="Book Antiqua" panose="02040602050305030304" pitchFamily="18" charset="0"/>
                <a:cs typeface="Calibri"/>
              </a:rPr>
              <a:t>de</a:t>
            </a:r>
            <a:r>
              <a:rPr sz="3600" i="1" spc="-9" baseline="1137" dirty="0">
                <a:latin typeface="Book Antiqua" panose="02040602050305030304" pitchFamily="18" charset="0"/>
                <a:cs typeface="Calibri"/>
              </a:rPr>
              <a:t> </a:t>
            </a:r>
            <a:r>
              <a:rPr sz="3600" i="1" spc="0" baseline="1137" dirty="0" err="1">
                <a:latin typeface="Book Antiqua" panose="02040602050305030304" pitchFamily="18" charset="0"/>
                <a:cs typeface="Calibri"/>
              </a:rPr>
              <a:t>log</a:t>
            </a:r>
            <a:r>
              <a:rPr sz="3600" i="1" spc="4" baseline="1137" dirty="0" err="1">
                <a:latin typeface="Book Antiqua" panose="02040602050305030304" pitchFamily="18" charset="0"/>
                <a:cs typeface="Calibri"/>
              </a:rPr>
              <a:t>r</a:t>
            </a:r>
            <a:r>
              <a:rPr sz="3600" i="1" spc="0" baseline="1137" dirty="0" err="1">
                <a:latin typeface="Book Antiqua" panose="02040602050305030304" pitchFamily="18" charset="0"/>
                <a:cs typeface="Calibri"/>
              </a:rPr>
              <a:t>ar</a:t>
            </a:r>
            <a:r>
              <a:rPr sz="3600" i="1" spc="0" baseline="1137" dirty="0">
                <a:latin typeface="Book Antiqua" panose="02040602050305030304" pitchFamily="18" charset="0"/>
                <a:cs typeface="Calibri"/>
              </a:rPr>
              <a:t> un</a:t>
            </a:r>
            <a:r>
              <a:rPr lang="es-ES" sz="3600" i="1" spc="0" baseline="1137" dirty="0">
                <a:latin typeface="Book Antiqua" panose="02040602050305030304" pitchFamily="18" charset="0"/>
                <a:cs typeface="Calibri"/>
              </a:rPr>
              <a:t> </a:t>
            </a:r>
            <a:r>
              <a:rPr sz="3600" b="1" i="1" spc="0" baseline="1137" dirty="0" err="1">
                <a:latin typeface="Book Antiqua" panose="02040602050305030304" pitchFamily="18" charset="0"/>
                <a:cs typeface="Calibri"/>
              </a:rPr>
              <a:t>propósi</a:t>
            </a:r>
            <a:r>
              <a:rPr sz="3600" b="1" i="1" spc="-34" baseline="1137" dirty="0" err="1">
                <a:latin typeface="Book Antiqua" panose="02040602050305030304" pitchFamily="18" charset="0"/>
                <a:cs typeface="Calibri"/>
              </a:rPr>
              <a:t>t</a:t>
            </a:r>
            <a:r>
              <a:rPr sz="3600" b="1" i="1" spc="0" baseline="1137" dirty="0" err="1">
                <a:latin typeface="Book Antiqua" panose="02040602050305030304" pitchFamily="18" charset="0"/>
                <a:cs typeface="Calibri"/>
              </a:rPr>
              <a:t>o</a:t>
            </a:r>
            <a:r>
              <a:rPr sz="3600" b="1" i="1" spc="-9" baseline="1137" dirty="0">
                <a:latin typeface="Book Antiqua" panose="02040602050305030304" pitchFamily="18" charset="0"/>
                <a:cs typeface="Calibri"/>
              </a:rPr>
              <a:t> </a:t>
            </a:r>
            <a:r>
              <a:rPr sz="3600" b="1" i="1" spc="0" baseline="1137" dirty="0">
                <a:latin typeface="Book Antiqua" panose="02040602050305030304" pitchFamily="18" charset="0"/>
                <a:cs typeface="Calibri"/>
              </a:rPr>
              <a:t>especí</a:t>
            </a:r>
            <a:r>
              <a:rPr sz="3600" b="1" i="1" spc="-4" baseline="1137" dirty="0">
                <a:latin typeface="Book Antiqua" panose="02040602050305030304" pitchFamily="18" charset="0"/>
                <a:cs typeface="Calibri"/>
              </a:rPr>
              <a:t>f</a:t>
            </a:r>
            <a:r>
              <a:rPr sz="3600" b="1" i="1" spc="0" baseline="1137" dirty="0">
                <a:latin typeface="Book Antiqua" panose="02040602050305030304" pitchFamily="18" charset="0"/>
                <a:cs typeface="Calibri"/>
              </a:rPr>
              <a:t>i</a:t>
            </a:r>
            <a:r>
              <a:rPr sz="3600" b="1" i="1" spc="-29" baseline="1137" dirty="0">
                <a:latin typeface="Book Antiqua" panose="02040602050305030304" pitchFamily="18" charset="0"/>
                <a:cs typeface="Calibri"/>
              </a:rPr>
              <a:t>c</a:t>
            </a:r>
            <a:r>
              <a:rPr sz="3600" b="1" i="1" spc="0" baseline="1137" dirty="0">
                <a:latin typeface="Book Antiqua" panose="02040602050305030304" pitchFamily="18" charset="0"/>
                <a:cs typeface="Calibri"/>
              </a:rPr>
              <a:t>o</a:t>
            </a:r>
            <a:r>
              <a:rPr sz="3600" b="1" i="1" spc="4" baseline="1137" dirty="0">
                <a:latin typeface="Book Antiqua" panose="02040602050305030304" pitchFamily="18" charset="0"/>
                <a:cs typeface="Calibri"/>
              </a:rPr>
              <a:t> </a:t>
            </a:r>
            <a:r>
              <a:rPr sz="3600" i="1" spc="0" baseline="1137" dirty="0" err="1">
                <a:latin typeface="Book Antiqua" panose="02040602050305030304" pitchFamily="18" charset="0"/>
                <a:cs typeface="Calibri"/>
              </a:rPr>
              <a:t>en</a:t>
            </a:r>
            <a:r>
              <a:rPr sz="3600" i="1" spc="4" baseline="1137" dirty="0">
                <a:latin typeface="Book Antiqua" panose="02040602050305030304" pitchFamily="18" charset="0"/>
                <a:cs typeface="Calibri"/>
              </a:rPr>
              <a:t> </a:t>
            </a:r>
            <a:r>
              <a:rPr sz="3600" i="1" spc="0" baseline="1137" dirty="0" err="1">
                <a:latin typeface="Book Antiqua" panose="02040602050305030304" pitchFamily="18" charset="0"/>
                <a:cs typeface="Calibri"/>
              </a:rPr>
              <a:t>una</a:t>
            </a:r>
            <a:r>
              <a:rPr lang="es-ES" sz="3600" i="1" spc="0" baseline="1137" dirty="0">
                <a:latin typeface="Book Antiqua" panose="02040602050305030304" pitchFamily="18" charset="0"/>
                <a:cs typeface="Calibri"/>
              </a:rPr>
              <a:t> </a:t>
            </a:r>
            <a:r>
              <a:rPr sz="3600" b="1" i="1" spc="0" baseline="1137" dirty="0" err="1">
                <a:latin typeface="Book Antiqua" panose="02040602050305030304" pitchFamily="18" charset="0"/>
                <a:cs typeface="Calibri"/>
              </a:rPr>
              <a:t>sit</a:t>
            </a:r>
            <a:r>
              <a:rPr sz="3600" b="1" i="1" spc="-9" baseline="1137" dirty="0" err="1">
                <a:latin typeface="Book Antiqua" panose="02040602050305030304" pitchFamily="18" charset="0"/>
                <a:cs typeface="Calibri"/>
              </a:rPr>
              <a:t>u</a:t>
            </a:r>
            <a:r>
              <a:rPr sz="3600" b="1" i="1" spc="0" baseline="1137" dirty="0" err="1">
                <a:latin typeface="Book Antiqua" panose="02040602050305030304" pitchFamily="18" charset="0"/>
                <a:cs typeface="Calibri"/>
              </a:rPr>
              <a:t>aci</a:t>
            </a:r>
            <a:r>
              <a:rPr sz="3600" b="1" i="1" spc="-4" baseline="1137" dirty="0" err="1">
                <a:latin typeface="Book Antiqua" panose="02040602050305030304" pitchFamily="18" charset="0"/>
                <a:cs typeface="Calibri"/>
              </a:rPr>
              <a:t>ó</a:t>
            </a:r>
            <a:r>
              <a:rPr sz="3600" b="1" i="1" spc="0" baseline="1137" dirty="0" err="1">
                <a:latin typeface="Book Antiqua" panose="02040602050305030304" pitchFamily="18" charset="0"/>
                <a:cs typeface="Calibri"/>
              </a:rPr>
              <a:t>n</a:t>
            </a:r>
            <a:r>
              <a:rPr sz="3600" b="1" i="1" spc="0" baseline="1137" dirty="0">
                <a:latin typeface="Book Antiqua" panose="02040602050305030304" pitchFamily="18" charset="0"/>
                <a:cs typeface="Calibri"/>
              </a:rPr>
              <a:t> </a:t>
            </a:r>
            <a:r>
              <a:rPr sz="3600" b="1" i="1" spc="9" baseline="1137" dirty="0">
                <a:latin typeface="Book Antiqua" panose="02040602050305030304" pitchFamily="18" charset="0"/>
                <a:cs typeface="Calibri"/>
              </a:rPr>
              <a:t>d</a:t>
            </a:r>
            <a:r>
              <a:rPr sz="3600" b="1" i="1" spc="-14" baseline="1137" dirty="0">
                <a:latin typeface="Book Antiqua" panose="02040602050305030304" pitchFamily="18" charset="0"/>
                <a:cs typeface="Calibri"/>
              </a:rPr>
              <a:t>e</a:t>
            </a:r>
            <a:r>
              <a:rPr sz="3600" b="1" i="1" spc="-29" baseline="1137" dirty="0">
                <a:latin typeface="Book Antiqua" panose="02040602050305030304" pitchFamily="18" charset="0"/>
                <a:cs typeface="Calibri"/>
              </a:rPr>
              <a:t>t</a:t>
            </a:r>
            <a:r>
              <a:rPr sz="3600" b="1" i="1" spc="0" baseline="1137" dirty="0">
                <a:latin typeface="Book Antiqua" panose="02040602050305030304" pitchFamily="18" charset="0"/>
                <a:cs typeface="Calibri"/>
              </a:rPr>
              <a:t>e</a:t>
            </a:r>
            <a:r>
              <a:rPr sz="3600" b="1" i="1" spc="-9" baseline="1137" dirty="0">
                <a:latin typeface="Book Antiqua" panose="02040602050305030304" pitchFamily="18" charset="0"/>
                <a:cs typeface="Calibri"/>
              </a:rPr>
              <a:t>r</a:t>
            </a:r>
            <a:r>
              <a:rPr sz="3600" b="1" i="1" spc="0" baseline="1137" dirty="0">
                <a:latin typeface="Book Antiqua" panose="02040602050305030304" pitchFamily="18" charset="0"/>
                <a:cs typeface="Calibri"/>
              </a:rPr>
              <a:t>minad</a:t>
            </a:r>
            <a:r>
              <a:rPr sz="3600" b="1" i="1" spc="14" baseline="1137" dirty="0">
                <a:latin typeface="Book Antiqua" panose="02040602050305030304" pitchFamily="18" charset="0"/>
                <a:cs typeface="Calibri"/>
              </a:rPr>
              <a:t>a</a:t>
            </a:r>
            <a:r>
              <a:rPr sz="3600" i="1" spc="0" baseline="1137" dirty="0">
                <a:latin typeface="Book Antiqua" panose="02040602050305030304" pitchFamily="18" charset="0"/>
                <a:cs typeface="Calibri"/>
              </a:rPr>
              <a:t>,</a:t>
            </a:r>
            <a:r>
              <a:rPr sz="3600" i="1" spc="-34" baseline="1137" dirty="0">
                <a:latin typeface="Book Antiqua" panose="02040602050305030304" pitchFamily="18" charset="0"/>
                <a:cs typeface="Calibri"/>
              </a:rPr>
              <a:t> </a:t>
            </a:r>
            <a:r>
              <a:rPr sz="3600" i="1" spc="0" baseline="1137" dirty="0" err="1">
                <a:latin typeface="Book Antiqua" panose="02040602050305030304" pitchFamily="18" charset="0"/>
                <a:cs typeface="Calibri"/>
              </a:rPr>
              <a:t>actua</a:t>
            </a:r>
            <a:r>
              <a:rPr sz="3600" i="1" spc="4" baseline="1137" dirty="0" err="1">
                <a:latin typeface="Book Antiqua" panose="02040602050305030304" pitchFamily="18" charset="0"/>
                <a:cs typeface="Calibri"/>
              </a:rPr>
              <a:t>n</a:t>
            </a:r>
            <a:r>
              <a:rPr sz="3600" i="1" spc="0" baseline="1137" dirty="0" err="1">
                <a:latin typeface="Book Antiqua" panose="02040602050305030304" pitchFamily="18" charset="0"/>
                <a:cs typeface="Calibri"/>
              </a:rPr>
              <a:t>do</a:t>
            </a:r>
            <a:r>
              <a:rPr lang="es-ES" sz="3600" i="1" spc="0" baseline="1137" dirty="0">
                <a:latin typeface="Book Antiqua" panose="02040602050305030304" pitchFamily="18" charset="0"/>
                <a:cs typeface="Calibri"/>
              </a:rPr>
              <a:t> de manera pertinente y con sentido ético”.</a:t>
            </a:r>
            <a:endParaRPr sz="2400" dirty="0">
              <a:latin typeface="Book Antiqua" panose="02040602050305030304" pitchFamily="18" charset="0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211826" y="2649855"/>
            <a:ext cx="1446776" cy="2966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65"/>
              </a:lnSpc>
              <a:spcBef>
                <a:spcPts val="113"/>
              </a:spcBef>
            </a:pPr>
            <a:r>
              <a:rPr sz="3150" spc="0" baseline="2600" dirty="0">
                <a:solidFill>
                  <a:srgbClr val="FFFFFF"/>
                </a:solidFill>
                <a:latin typeface="Calibri"/>
                <a:cs typeface="Calibri"/>
              </a:rPr>
              <a:t>Capacida</a:t>
            </a:r>
            <a:r>
              <a:rPr sz="3150" spc="4" baseline="2600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3150" spc="0" baseline="2600" dirty="0">
                <a:solidFill>
                  <a:srgbClr val="FFFFFF"/>
                </a:solidFill>
                <a:latin typeface="Calibri"/>
                <a:cs typeface="Calibri"/>
              </a:rPr>
              <a:t>es</a:t>
            </a:r>
            <a:endParaRPr sz="2100" dirty="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30833" y="2944494"/>
            <a:ext cx="1284412" cy="2280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25"/>
              </a:lnSpc>
              <a:spcBef>
                <a:spcPts val="86"/>
              </a:spcBef>
            </a:pPr>
            <a:r>
              <a:rPr sz="2400" b="1" spc="0" baseline="3413" dirty="0">
                <a:cs typeface="Calibri"/>
              </a:rPr>
              <a:t>Conocimie</a:t>
            </a:r>
            <a:r>
              <a:rPr sz="2400" b="1" spc="-9" baseline="3413" dirty="0">
                <a:cs typeface="Calibri"/>
              </a:rPr>
              <a:t>n</a:t>
            </a:r>
            <a:r>
              <a:rPr sz="2400" b="1" spc="-4" baseline="3413" dirty="0">
                <a:cs typeface="Calibri"/>
              </a:rPr>
              <a:t>t</a:t>
            </a:r>
            <a:r>
              <a:rPr sz="2400" b="1" spc="0" baseline="3413" dirty="0">
                <a:cs typeface="Calibri"/>
              </a:rPr>
              <a:t>os</a:t>
            </a:r>
            <a:endParaRPr sz="1600" b="1" dirty="0"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786253" y="4394073"/>
            <a:ext cx="170560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FFFFFF"/>
                </a:solidFill>
                <a:latin typeface="Calibri"/>
                <a:cs typeface="Calibri"/>
              </a:rPr>
              <a:t>Compe</a:t>
            </a:r>
            <a:r>
              <a:rPr sz="3600" spc="-29" baseline="3413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3600" spc="0" baseline="3413" dirty="0">
                <a:solidFill>
                  <a:srgbClr val="FFFFFF"/>
                </a:solidFill>
                <a:latin typeface="Calibri"/>
                <a:cs typeface="Calibri"/>
              </a:rPr>
              <a:t>en</a:t>
            </a:r>
            <a:r>
              <a:rPr sz="3600" spc="9" baseline="3413" dirty="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r>
              <a:rPr sz="3600" spc="0" baseline="3413" dirty="0">
                <a:solidFill>
                  <a:srgbClr val="FFFFFF"/>
                </a:solidFill>
                <a:latin typeface="Calibri"/>
                <a:cs typeface="Calibri"/>
              </a:rPr>
              <a:t>ia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84300" y="5351526"/>
            <a:ext cx="1016700" cy="2280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25"/>
              </a:lnSpc>
              <a:spcBef>
                <a:spcPts val="86"/>
              </a:spcBef>
            </a:pPr>
            <a:r>
              <a:rPr sz="2400" b="1" spc="0" baseline="3413" dirty="0">
                <a:solidFill>
                  <a:schemeClr val="bg1"/>
                </a:solidFill>
                <a:latin typeface="Calibri"/>
                <a:cs typeface="Calibri"/>
              </a:rPr>
              <a:t>H</a:t>
            </a:r>
            <a:r>
              <a:rPr sz="2400" b="1" spc="4" baseline="3413" dirty="0">
                <a:solidFill>
                  <a:schemeClr val="bg1"/>
                </a:solidFill>
                <a:latin typeface="Calibri"/>
                <a:cs typeface="Calibri"/>
              </a:rPr>
              <a:t>a</a:t>
            </a:r>
            <a:r>
              <a:rPr sz="2400" b="1" spc="0" baseline="3413" dirty="0">
                <a:solidFill>
                  <a:schemeClr val="bg1"/>
                </a:solidFill>
                <a:latin typeface="Calibri"/>
                <a:cs typeface="Calibri"/>
              </a:rPr>
              <a:t>b</a:t>
            </a:r>
            <a:r>
              <a:rPr sz="2400" b="1" spc="4" baseline="3413" dirty="0">
                <a:solidFill>
                  <a:schemeClr val="bg1"/>
                </a:solidFill>
                <a:latin typeface="Calibri"/>
                <a:cs typeface="Calibri"/>
              </a:rPr>
              <a:t>ili</a:t>
            </a:r>
            <a:r>
              <a:rPr sz="2400" b="1" spc="0" baseline="3413" dirty="0">
                <a:solidFill>
                  <a:schemeClr val="bg1"/>
                </a:solidFill>
                <a:latin typeface="Calibri"/>
                <a:cs typeface="Calibri"/>
              </a:rPr>
              <a:t>d</a:t>
            </a:r>
            <a:r>
              <a:rPr sz="2400" b="1" spc="4" baseline="3413" dirty="0">
                <a:solidFill>
                  <a:schemeClr val="bg1"/>
                </a:solidFill>
                <a:latin typeface="Calibri"/>
                <a:cs typeface="Calibri"/>
              </a:rPr>
              <a:t>a</a:t>
            </a:r>
            <a:r>
              <a:rPr sz="2400" b="1" spc="-9" baseline="3413" dirty="0">
                <a:solidFill>
                  <a:schemeClr val="bg1"/>
                </a:solidFill>
                <a:latin typeface="Calibri"/>
                <a:cs typeface="Calibri"/>
              </a:rPr>
              <a:t>d</a:t>
            </a:r>
            <a:r>
              <a:rPr sz="2400" b="1" spc="0" baseline="3413" dirty="0">
                <a:solidFill>
                  <a:schemeClr val="bg1"/>
                </a:solidFill>
                <a:latin typeface="Calibri"/>
                <a:cs typeface="Calibri"/>
              </a:rPr>
              <a:t>es</a:t>
            </a:r>
            <a:endParaRPr sz="1600" b="1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440294" y="5750306"/>
            <a:ext cx="1021852" cy="2280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25"/>
              </a:lnSpc>
              <a:spcBef>
                <a:spcPts val="86"/>
              </a:spcBef>
            </a:pPr>
            <a:r>
              <a:rPr sz="2800" b="1" spc="0" baseline="3413" dirty="0">
                <a:latin typeface="Calibri"/>
                <a:cs typeface="Calibri"/>
              </a:rPr>
              <a:t>Act</a:t>
            </a:r>
            <a:r>
              <a:rPr sz="2800" b="1" spc="4" baseline="3413" dirty="0">
                <a:latin typeface="Calibri"/>
                <a:cs typeface="Calibri"/>
              </a:rPr>
              <a:t>it</a:t>
            </a:r>
            <a:r>
              <a:rPr sz="2800" b="1" spc="0" baseline="3413" dirty="0">
                <a:latin typeface="Calibri"/>
                <a:cs typeface="Calibri"/>
              </a:rPr>
              <a:t>udes</a:t>
            </a:r>
            <a:endParaRPr b="1" dirty="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52" y="560832"/>
            <a:ext cx="591311" cy="59131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0" name="Google Shape;280;p7"/>
          <p:cNvGrpSpPr/>
          <p:nvPr/>
        </p:nvGrpSpPr>
        <p:grpSpPr>
          <a:xfrm>
            <a:off x="523551" y="1322890"/>
            <a:ext cx="10830989" cy="2926130"/>
            <a:chOff x="378688" y="1710600"/>
            <a:chExt cx="11294168" cy="4315402"/>
          </a:xfrm>
        </p:grpSpPr>
        <p:grpSp>
          <p:nvGrpSpPr>
            <p:cNvPr id="281" name="Google Shape;281;p7"/>
            <p:cNvGrpSpPr/>
            <p:nvPr/>
          </p:nvGrpSpPr>
          <p:grpSpPr>
            <a:xfrm>
              <a:off x="3265244" y="1710601"/>
              <a:ext cx="8145136" cy="1770956"/>
              <a:chOff x="3265244" y="2248604"/>
              <a:chExt cx="8145136" cy="1770956"/>
            </a:xfrm>
          </p:grpSpPr>
          <p:sp>
            <p:nvSpPr>
              <p:cNvPr id="282" name="Google Shape;282;p7"/>
              <p:cNvSpPr/>
              <p:nvPr/>
            </p:nvSpPr>
            <p:spPr>
              <a:xfrm>
                <a:off x="8847818" y="2248604"/>
                <a:ext cx="2552983" cy="524785"/>
              </a:xfrm>
              <a:prstGeom prst="round2SameRect">
                <a:avLst>
                  <a:gd name="adj1" fmla="val 16667"/>
                  <a:gd name="adj2" fmla="val 0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3" name="Google Shape;283;p7"/>
              <p:cNvSpPr/>
              <p:nvPr/>
            </p:nvSpPr>
            <p:spPr>
              <a:xfrm>
                <a:off x="8847818" y="2880054"/>
                <a:ext cx="2552983" cy="723363"/>
              </a:xfrm>
              <a:prstGeom prst="roundRect">
                <a:avLst>
                  <a:gd name="adj" fmla="val 16667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1" dirty="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-419" sz="1400" b="1" dirty="0">
                    <a:solidFill>
                      <a:srgbClr val="3F3F3F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Producto</a:t>
                </a:r>
                <a:endParaRPr sz="2000" dirty="0"/>
              </a:p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1" dirty="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4" name="Google Shape;284;p7"/>
              <p:cNvSpPr/>
              <p:nvPr/>
            </p:nvSpPr>
            <p:spPr>
              <a:xfrm>
                <a:off x="3265244" y="3517435"/>
                <a:ext cx="8145136" cy="502125"/>
              </a:xfrm>
              <a:prstGeom prst="roundRect">
                <a:avLst>
                  <a:gd name="adj" fmla="val 16667"/>
                </a:avLst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-419" sz="1400" b="1" dirty="0">
                    <a:latin typeface="Calibri"/>
                    <a:ea typeface="Calibri"/>
                    <a:cs typeface="Calibri"/>
                    <a:sym typeface="Calibri"/>
                  </a:rPr>
                  <a:t>Criterios y niveles de logro</a:t>
                </a:r>
                <a:endParaRPr sz="2000" dirty="0"/>
              </a:p>
            </p:txBody>
          </p:sp>
        </p:grpSp>
        <p:grpSp>
          <p:nvGrpSpPr>
            <p:cNvPr id="285" name="Google Shape;285;p7"/>
            <p:cNvGrpSpPr/>
            <p:nvPr/>
          </p:nvGrpSpPr>
          <p:grpSpPr>
            <a:xfrm>
              <a:off x="3255666" y="1757917"/>
              <a:ext cx="4900242" cy="3640633"/>
              <a:chOff x="3255666" y="2295920"/>
              <a:chExt cx="4900242" cy="3640633"/>
            </a:xfrm>
          </p:grpSpPr>
          <p:grpSp>
            <p:nvGrpSpPr>
              <p:cNvPr id="286" name="Google Shape;286;p7"/>
              <p:cNvGrpSpPr/>
              <p:nvPr/>
            </p:nvGrpSpPr>
            <p:grpSpPr>
              <a:xfrm>
                <a:off x="3255666" y="2295920"/>
                <a:ext cx="4900242" cy="3176724"/>
                <a:chOff x="3255666" y="2295920"/>
                <a:chExt cx="4900242" cy="3176724"/>
              </a:xfrm>
            </p:grpSpPr>
            <p:sp>
              <p:nvSpPr>
                <p:cNvPr id="287" name="Google Shape;287;p7"/>
                <p:cNvSpPr/>
                <p:nvPr/>
              </p:nvSpPr>
              <p:spPr>
                <a:xfrm>
                  <a:off x="4644283" y="2295920"/>
                  <a:ext cx="2552983" cy="524785"/>
                </a:xfrm>
                <a:prstGeom prst="round2SameRect">
                  <a:avLst>
                    <a:gd name="adj1" fmla="val 16667"/>
                    <a:gd name="adj2" fmla="val 0"/>
                  </a:avLst>
                </a:pr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4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8" name="Google Shape;288;p7"/>
                <p:cNvSpPr/>
                <p:nvPr/>
              </p:nvSpPr>
              <p:spPr>
                <a:xfrm>
                  <a:off x="3255666" y="4149629"/>
                  <a:ext cx="4900242" cy="83173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s-419" sz="1200" b="1" dirty="0">
                      <a:solidFill>
                        <a:srgbClr val="3F3F3F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          Evaluación PARA el aprendizaje: </a:t>
                  </a:r>
                  <a:endParaRPr dirty="0"/>
                </a:p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s-419" sz="1200" b="1" dirty="0">
                      <a:solidFill>
                        <a:srgbClr val="3F3F3F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       mediación</a:t>
                  </a:r>
                  <a:endParaRPr dirty="0"/>
                </a:p>
              </p:txBody>
            </p:sp>
            <p:sp>
              <p:nvSpPr>
                <p:cNvPr id="289" name="Google Shape;289;p7"/>
                <p:cNvSpPr/>
                <p:nvPr/>
              </p:nvSpPr>
              <p:spPr>
                <a:xfrm>
                  <a:off x="3255666" y="2880054"/>
                  <a:ext cx="4873450" cy="723363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s-419" sz="1400" b="1" dirty="0">
                      <a:solidFill>
                        <a:srgbClr val="3F3F3F"/>
                      </a:solidFill>
                      <a:latin typeface="Book Antiqua" panose="02040602050305030304" pitchFamily="18" charset="0"/>
                      <a:ea typeface="Calibri"/>
                      <a:cs typeface="Calibri"/>
                      <a:sym typeface="Calibri"/>
                    </a:rPr>
                    <a:t>Proceso de aprendizaje</a:t>
                  </a:r>
                  <a:endParaRPr sz="2000" dirty="0">
                    <a:latin typeface="Book Antiqua" panose="02040602050305030304" pitchFamily="18" charset="0"/>
                  </a:endParaRPr>
                </a:p>
              </p:txBody>
            </p:sp>
            <p:grpSp>
              <p:nvGrpSpPr>
                <p:cNvPr id="290" name="Google Shape;290;p7"/>
                <p:cNvGrpSpPr/>
                <p:nvPr/>
              </p:nvGrpSpPr>
              <p:grpSpPr>
                <a:xfrm>
                  <a:off x="4640385" y="5137855"/>
                  <a:ext cx="2498175" cy="334789"/>
                  <a:chOff x="4897168" y="5014128"/>
                  <a:chExt cx="2498175" cy="810448"/>
                </a:xfrm>
              </p:grpSpPr>
              <p:sp>
                <p:nvSpPr>
                  <p:cNvPr id="291" name="Google Shape;291;p7"/>
                  <p:cNvSpPr/>
                  <p:nvPr/>
                </p:nvSpPr>
                <p:spPr>
                  <a:xfrm>
                    <a:off x="4897168" y="5014128"/>
                    <a:ext cx="323398" cy="810448"/>
                  </a:xfrm>
                  <a:prstGeom prst="upArrow">
                    <a:avLst>
                      <a:gd name="adj1" fmla="val 50000"/>
                      <a:gd name="adj2" fmla="val 50000"/>
                    </a:avLst>
                  </a:prstGeom>
                  <a:solidFill>
                    <a:schemeClr val="accent4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ctr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400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92" name="Google Shape;292;p7"/>
                  <p:cNvSpPr/>
                  <p:nvPr/>
                </p:nvSpPr>
                <p:spPr>
                  <a:xfrm>
                    <a:off x="5622094" y="5014128"/>
                    <a:ext cx="323398" cy="810448"/>
                  </a:xfrm>
                  <a:prstGeom prst="upArrow">
                    <a:avLst>
                      <a:gd name="adj1" fmla="val 50000"/>
                      <a:gd name="adj2" fmla="val 50000"/>
                    </a:avLst>
                  </a:prstGeom>
                  <a:solidFill>
                    <a:schemeClr val="accent4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ctr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400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93" name="Google Shape;293;p7"/>
                  <p:cNvSpPr/>
                  <p:nvPr/>
                </p:nvSpPr>
                <p:spPr>
                  <a:xfrm>
                    <a:off x="6347020" y="5014128"/>
                    <a:ext cx="323398" cy="810448"/>
                  </a:xfrm>
                  <a:prstGeom prst="upArrow">
                    <a:avLst>
                      <a:gd name="adj1" fmla="val 50000"/>
                      <a:gd name="adj2" fmla="val 50000"/>
                    </a:avLst>
                  </a:prstGeom>
                  <a:solidFill>
                    <a:schemeClr val="accent4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ctr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400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94" name="Google Shape;294;p7"/>
                  <p:cNvSpPr/>
                  <p:nvPr/>
                </p:nvSpPr>
                <p:spPr>
                  <a:xfrm>
                    <a:off x="7071945" y="5014128"/>
                    <a:ext cx="323398" cy="810448"/>
                  </a:xfrm>
                  <a:prstGeom prst="upArrow">
                    <a:avLst>
                      <a:gd name="adj1" fmla="val 50000"/>
                      <a:gd name="adj2" fmla="val 50000"/>
                    </a:avLst>
                  </a:prstGeom>
                  <a:solidFill>
                    <a:schemeClr val="accent4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ctr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400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</p:grpSp>
          <p:sp>
            <p:nvSpPr>
              <p:cNvPr id="295" name="Google Shape;295;p7"/>
              <p:cNvSpPr txBox="1"/>
              <p:nvPr/>
            </p:nvSpPr>
            <p:spPr>
              <a:xfrm>
                <a:off x="4484129" y="5468787"/>
                <a:ext cx="786440" cy="45384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-419" sz="1400" dirty="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logros</a:t>
                </a:r>
                <a:endParaRPr dirty="0"/>
              </a:p>
            </p:txBody>
          </p:sp>
          <p:sp>
            <p:nvSpPr>
              <p:cNvPr id="296" name="Google Shape;296;p7"/>
              <p:cNvSpPr txBox="1"/>
              <p:nvPr/>
            </p:nvSpPr>
            <p:spPr>
              <a:xfrm>
                <a:off x="5176413" y="5471450"/>
                <a:ext cx="759328" cy="45210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-419" sz="140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logros</a:t>
                </a:r>
                <a:endParaRPr/>
              </a:p>
            </p:txBody>
          </p:sp>
          <p:sp>
            <p:nvSpPr>
              <p:cNvPr id="297" name="Google Shape;297;p7"/>
              <p:cNvSpPr txBox="1"/>
              <p:nvPr/>
            </p:nvSpPr>
            <p:spPr>
              <a:xfrm>
                <a:off x="5935740" y="5482710"/>
                <a:ext cx="759327" cy="45384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-419" sz="1400" dirty="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logros</a:t>
                </a:r>
                <a:endParaRPr dirty="0"/>
              </a:p>
            </p:txBody>
          </p:sp>
          <p:sp>
            <p:nvSpPr>
              <p:cNvPr id="298" name="Google Shape;298;p7"/>
              <p:cNvSpPr txBox="1"/>
              <p:nvPr/>
            </p:nvSpPr>
            <p:spPr>
              <a:xfrm>
                <a:off x="6661106" y="5482710"/>
                <a:ext cx="852061" cy="45384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-419" sz="1400" dirty="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logros</a:t>
                </a:r>
                <a:endParaRPr dirty="0"/>
              </a:p>
            </p:txBody>
          </p:sp>
        </p:grpSp>
        <p:sp>
          <p:nvSpPr>
            <p:cNvPr id="299" name="Google Shape;299;p7"/>
            <p:cNvSpPr txBox="1"/>
            <p:nvPr/>
          </p:nvSpPr>
          <p:spPr>
            <a:xfrm>
              <a:off x="9333867" y="1798962"/>
              <a:ext cx="1607660" cy="49923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419" sz="1600" b="1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¿Qué evalúo?</a:t>
              </a:r>
              <a:endParaRPr sz="2000" dirty="0"/>
            </a:p>
          </p:txBody>
        </p:sp>
        <p:grpSp>
          <p:nvGrpSpPr>
            <p:cNvPr id="300" name="Google Shape;300;p7"/>
            <p:cNvGrpSpPr/>
            <p:nvPr/>
          </p:nvGrpSpPr>
          <p:grpSpPr>
            <a:xfrm>
              <a:off x="797610" y="1710600"/>
              <a:ext cx="2098874" cy="2732761"/>
              <a:chOff x="797610" y="2248603"/>
              <a:chExt cx="2098874" cy="2732761"/>
            </a:xfrm>
          </p:grpSpPr>
          <p:sp>
            <p:nvSpPr>
              <p:cNvPr id="301" name="Google Shape;301;p7"/>
              <p:cNvSpPr/>
              <p:nvPr/>
            </p:nvSpPr>
            <p:spPr>
              <a:xfrm>
                <a:off x="797610" y="2901913"/>
                <a:ext cx="2015927" cy="2079451"/>
              </a:xfrm>
              <a:prstGeom prst="roundRect">
                <a:avLst>
                  <a:gd name="adj" fmla="val 8252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-419" sz="1400" b="1" dirty="0">
                    <a:solidFill>
                      <a:srgbClr val="3F3F3F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Propósito de aprendizaje</a:t>
                </a:r>
                <a:endParaRPr sz="2000" dirty="0"/>
              </a:p>
            </p:txBody>
          </p:sp>
          <p:sp>
            <p:nvSpPr>
              <p:cNvPr id="302" name="Google Shape;302;p7"/>
              <p:cNvSpPr/>
              <p:nvPr/>
            </p:nvSpPr>
            <p:spPr>
              <a:xfrm>
                <a:off x="880557" y="2248603"/>
                <a:ext cx="2015927" cy="524785"/>
              </a:xfrm>
              <a:prstGeom prst="round2SameRect">
                <a:avLst>
                  <a:gd name="adj1" fmla="val 16667"/>
                  <a:gd name="adj2" fmla="val 0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3" name="Google Shape;303;p7"/>
              <p:cNvSpPr txBox="1"/>
              <p:nvPr/>
            </p:nvSpPr>
            <p:spPr>
              <a:xfrm>
                <a:off x="1226711" y="2311284"/>
                <a:ext cx="1401284" cy="49923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-419" sz="1600" b="1" dirty="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¿Por qué?</a:t>
                </a:r>
                <a:endParaRPr sz="2000" dirty="0"/>
              </a:p>
            </p:txBody>
          </p:sp>
        </p:grpSp>
        <p:sp>
          <p:nvSpPr>
            <p:cNvPr id="304" name="Google Shape;304;p7"/>
            <p:cNvSpPr txBox="1"/>
            <p:nvPr/>
          </p:nvSpPr>
          <p:spPr>
            <a:xfrm>
              <a:off x="5033085" y="1794313"/>
              <a:ext cx="1916960" cy="49923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419" sz="1600" b="1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¿Cuándo evalúo?</a:t>
              </a:r>
              <a:endParaRPr sz="2000" dirty="0"/>
            </a:p>
          </p:txBody>
        </p:sp>
        <p:grpSp>
          <p:nvGrpSpPr>
            <p:cNvPr id="305" name="Google Shape;305;p7"/>
            <p:cNvGrpSpPr/>
            <p:nvPr/>
          </p:nvGrpSpPr>
          <p:grpSpPr>
            <a:xfrm>
              <a:off x="378688" y="3611626"/>
              <a:ext cx="11294168" cy="2414376"/>
              <a:chOff x="378688" y="4149629"/>
              <a:chExt cx="11294168" cy="2414376"/>
            </a:xfrm>
          </p:grpSpPr>
          <p:sp>
            <p:nvSpPr>
              <p:cNvPr id="306" name="Google Shape;306;p7"/>
              <p:cNvSpPr/>
              <p:nvPr/>
            </p:nvSpPr>
            <p:spPr>
              <a:xfrm>
                <a:off x="8847818" y="4187019"/>
                <a:ext cx="2825038" cy="794347"/>
              </a:xfrm>
              <a:prstGeom prst="roundRect">
                <a:avLst>
                  <a:gd name="adj" fmla="val 16667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-419" sz="1200" b="1" dirty="0">
                    <a:solidFill>
                      <a:srgbClr val="3F3F3F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Evaluación </a:t>
                </a:r>
                <a:endParaRPr dirty="0"/>
              </a:p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-419" sz="1200" b="1" dirty="0">
                    <a:solidFill>
                      <a:srgbClr val="3F3F3F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DEL y PARA el aprendizaje</a:t>
                </a:r>
                <a:endParaRPr dirty="0"/>
              </a:p>
            </p:txBody>
          </p:sp>
          <p:sp>
            <p:nvSpPr>
              <p:cNvPr id="307" name="Google Shape;307;p7"/>
              <p:cNvSpPr txBox="1"/>
              <p:nvPr/>
            </p:nvSpPr>
            <p:spPr>
              <a:xfrm>
                <a:off x="5106880" y="5985430"/>
                <a:ext cx="1302280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-419" sz="2000" b="1">
                    <a:solidFill>
                      <a:srgbClr val="3F3F3F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evidencias</a:t>
                </a:r>
                <a:endParaRPr/>
              </a:p>
            </p:txBody>
          </p:sp>
          <p:sp>
            <p:nvSpPr>
              <p:cNvPr id="308" name="Google Shape;308;p7"/>
              <p:cNvSpPr/>
              <p:nvPr/>
            </p:nvSpPr>
            <p:spPr>
              <a:xfrm>
                <a:off x="7626699" y="6129495"/>
                <a:ext cx="1436913" cy="245112"/>
              </a:xfrm>
              <a:prstGeom prst="rightArrow">
                <a:avLst>
                  <a:gd name="adj1" fmla="val 50000"/>
                  <a:gd name="adj2" fmla="val 50000"/>
                </a:avLst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9" name="Google Shape;309;p7"/>
              <p:cNvSpPr txBox="1"/>
              <p:nvPr/>
            </p:nvSpPr>
            <p:spPr>
              <a:xfrm>
                <a:off x="378688" y="5870663"/>
                <a:ext cx="1950499" cy="49923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-419" sz="1600" b="1" dirty="0">
                    <a:solidFill>
                      <a:srgbClr val="3F3F3F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¿Cómo evalúo?</a:t>
                </a:r>
                <a:endParaRPr dirty="0"/>
              </a:p>
            </p:txBody>
          </p:sp>
          <p:sp>
            <p:nvSpPr>
              <p:cNvPr id="310" name="Google Shape;310;p7"/>
              <p:cNvSpPr txBox="1"/>
              <p:nvPr/>
            </p:nvSpPr>
            <p:spPr>
              <a:xfrm>
                <a:off x="396081" y="4743578"/>
                <a:ext cx="2167092" cy="49923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-419" sz="1600" b="1" dirty="0">
                    <a:solidFill>
                      <a:srgbClr val="3F3F3F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¿Con qué evalúo?</a:t>
                </a:r>
                <a:endParaRPr dirty="0"/>
              </a:p>
            </p:txBody>
          </p:sp>
          <p:sp>
            <p:nvSpPr>
              <p:cNvPr id="311" name="Google Shape;311;p7"/>
              <p:cNvSpPr txBox="1"/>
              <p:nvPr/>
            </p:nvSpPr>
            <p:spPr>
              <a:xfrm>
                <a:off x="9295717" y="5973991"/>
                <a:ext cx="1485471" cy="59001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-419" sz="2000" b="1" dirty="0">
                    <a:solidFill>
                      <a:srgbClr val="3F3F3F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Portafolio</a:t>
                </a:r>
                <a:endParaRPr dirty="0"/>
              </a:p>
            </p:txBody>
          </p:sp>
          <p:sp>
            <p:nvSpPr>
              <p:cNvPr id="312" name="Google Shape;312;p7"/>
              <p:cNvSpPr/>
              <p:nvPr/>
            </p:nvSpPr>
            <p:spPr>
              <a:xfrm>
                <a:off x="7976829" y="4149629"/>
                <a:ext cx="980219" cy="935455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-419" sz="1200" b="1">
                    <a:solidFill>
                      <a:srgbClr val="3F3F3F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Retro</a:t>
                </a:r>
                <a:endParaRPr/>
              </a:p>
            </p:txBody>
          </p:sp>
          <p:sp>
            <p:nvSpPr>
              <p:cNvPr id="313" name="Google Shape;313;p7"/>
              <p:cNvSpPr/>
              <p:nvPr/>
            </p:nvSpPr>
            <p:spPr>
              <a:xfrm>
                <a:off x="3265244" y="6121235"/>
                <a:ext cx="1276224" cy="245112"/>
              </a:xfrm>
              <a:prstGeom prst="rightArrow">
                <a:avLst>
                  <a:gd name="adj1" fmla="val 50000"/>
                  <a:gd name="adj2" fmla="val 50000"/>
                </a:avLst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cxnSp>
        <p:nvCxnSpPr>
          <p:cNvPr id="314" name="Google Shape;314;p7"/>
          <p:cNvCxnSpPr/>
          <p:nvPr/>
        </p:nvCxnSpPr>
        <p:spPr>
          <a:xfrm>
            <a:off x="249277" y="5303631"/>
            <a:ext cx="2445026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5" name="Google Shape;315;p7"/>
          <p:cNvSpPr/>
          <p:nvPr/>
        </p:nvSpPr>
        <p:spPr>
          <a:xfrm>
            <a:off x="415271" y="4995854"/>
            <a:ext cx="253790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Facilita la retroalimentación</a:t>
            </a:r>
            <a:endParaRPr sz="1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16" name="Google Shape;316;p7"/>
          <p:cNvCxnSpPr/>
          <p:nvPr/>
        </p:nvCxnSpPr>
        <p:spPr>
          <a:xfrm>
            <a:off x="2366653" y="5862360"/>
            <a:ext cx="2445026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7" name="Google Shape;317;p7"/>
          <p:cNvSpPr/>
          <p:nvPr/>
        </p:nvSpPr>
        <p:spPr>
          <a:xfrm>
            <a:off x="2145717" y="5328809"/>
            <a:ext cx="2537907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1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Permite el análisis de su práctica pedagógica</a:t>
            </a:r>
            <a:endParaRPr sz="1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18" name="Google Shape;318;p7"/>
          <p:cNvCxnSpPr/>
          <p:nvPr/>
        </p:nvCxnSpPr>
        <p:spPr>
          <a:xfrm>
            <a:off x="4450335" y="5381300"/>
            <a:ext cx="2445026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9" name="Google Shape;319;p7"/>
          <p:cNvSpPr/>
          <p:nvPr/>
        </p:nvSpPr>
        <p:spPr>
          <a:xfrm>
            <a:off x="4458564" y="5021032"/>
            <a:ext cx="253790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 realiza en función a criterios</a:t>
            </a:r>
            <a:endParaRPr sz="1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20" name="Google Shape;320;p7"/>
          <p:cNvCxnSpPr/>
          <p:nvPr/>
        </p:nvCxnSpPr>
        <p:spPr>
          <a:xfrm>
            <a:off x="6928682" y="5957191"/>
            <a:ext cx="2445026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21" name="Google Shape;321;p7"/>
          <p:cNvSpPr/>
          <p:nvPr/>
        </p:nvSpPr>
        <p:spPr>
          <a:xfrm>
            <a:off x="6949301" y="5205883"/>
            <a:ext cx="2491467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Considera las diversas formas de aprender  y la diversidad de entornos </a:t>
            </a:r>
            <a:endParaRPr sz="1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22" name="Google Shape;322;p7"/>
          <p:cNvCxnSpPr/>
          <p:nvPr/>
        </p:nvCxnSpPr>
        <p:spPr>
          <a:xfrm>
            <a:off x="9515391" y="5399243"/>
            <a:ext cx="2136974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23" name="Google Shape;323;p7"/>
          <p:cNvSpPr/>
          <p:nvPr/>
        </p:nvSpPr>
        <p:spPr>
          <a:xfrm>
            <a:off x="9528929" y="4681211"/>
            <a:ext cx="2537907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Propicia que los estudiantes valoren sus evidencias y las conserven</a:t>
            </a:r>
            <a:endParaRPr sz="1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4" name="Google Shape;324;p7"/>
          <p:cNvSpPr/>
          <p:nvPr/>
        </p:nvSpPr>
        <p:spPr>
          <a:xfrm>
            <a:off x="510219" y="4335458"/>
            <a:ext cx="11291430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8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La evaluación debe estar presente a lo largo del proceso de aprendizaje y ser parte de la planificación de la enseñanza. </a:t>
            </a:r>
            <a:endParaRPr dirty="0">
              <a:solidFill>
                <a:schemeClr val="bg1"/>
              </a:solidFill>
            </a:endParaRPr>
          </a:p>
        </p:txBody>
      </p:sp>
      <p:pic>
        <p:nvPicPr>
          <p:cNvPr id="325" name="Google Shape;325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5400000" flipH="1">
            <a:off x="3465124" y="1939269"/>
            <a:ext cx="552370" cy="182172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2CC8B7EF-2DE7-66C4-2A46-75834DBB049A}"/>
              </a:ext>
            </a:extLst>
          </p:cNvPr>
          <p:cNvSpPr txBox="1"/>
          <p:nvPr/>
        </p:nvSpPr>
        <p:spPr>
          <a:xfrm>
            <a:off x="0" y="0"/>
            <a:ext cx="12192000" cy="58477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PE" sz="3200" b="1" dirty="0">
                <a:solidFill>
                  <a:schemeClr val="bg1"/>
                </a:solidFill>
              </a:rPr>
              <a:t>Evaluación formativa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4074040" y="1850068"/>
            <a:ext cx="2721936" cy="99946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2000" b="1" dirty="0">
                <a:solidFill>
                  <a:srgbClr val="0070C0"/>
                </a:solidFill>
              </a:rPr>
              <a:t>Propósito de aprendizaje</a:t>
            </a: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510474738"/>
              </p:ext>
            </p:extLst>
          </p:nvPr>
        </p:nvGraphicFramePr>
        <p:xfrm>
          <a:off x="0" y="254524"/>
          <a:ext cx="3742660" cy="65233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ángulo redondeado 4"/>
          <p:cNvSpPr/>
          <p:nvPr/>
        </p:nvSpPr>
        <p:spPr>
          <a:xfrm>
            <a:off x="7744046" y="1850068"/>
            <a:ext cx="2552995" cy="99946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2000" b="1" dirty="0">
                <a:solidFill>
                  <a:schemeClr val="tx1"/>
                </a:solidFill>
              </a:rPr>
              <a:t>Criterios de evaluación</a:t>
            </a:r>
          </a:p>
        </p:txBody>
      </p:sp>
      <p:sp>
        <p:nvSpPr>
          <p:cNvPr id="6" name="Rectángulo redondeado 5"/>
          <p:cNvSpPr/>
          <p:nvPr/>
        </p:nvSpPr>
        <p:spPr>
          <a:xfrm>
            <a:off x="4074040" y="3657577"/>
            <a:ext cx="2721936" cy="999460"/>
          </a:xfrm>
          <a:prstGeom prst="roundRect">
            <a:avLst/>
          </a:prstGeom>
          <a:solidFill>
            <a:srgbClr val="4DC58D"/>
          </a:solidFill>
          <a:ln>
            <a:solidFill>
              <a:srgbClr val="4DC5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2000" b="1" dirty="0">
                <a:solidFill>
                  <a:schemeClr val="bg1"/>
                </a:solidFill>
              </a:rPr>
              <a:t>Evidencia</a:t>
            </a:r>
          </a:p>
        </p:txBody>
      </p:sp>
      <p:sp>
        <p:nvSpPr>
          <p:cNvPr id="7" name="Rectángulo redondeado 6"/>
          <p:cNvSpPr/>
          <p:nvPr/>
        </p:nvSpPr>
        <p:spPr>
          <a:xfrm>
            <a:off x="4074040" y="5317167"/>
            <a:ext cx="2721936" cy="999460"/>
          </a:xfrm>
          <a:prstGeom prst="roundRect">
            <a:avLst/>
          </a:prstGeom>
          <a:solidFill>
            <a:srgbClr val="70AD4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2000" b="1" dirty="0">
                <a:solidFill>
                  <a:schemeClr val="bg1"/>
                </a:solidFill>
              </a:rPr>
              <a:t>Retroalimentación</a:t>
            </a:r>
          </a:p>
        </p:txBody>
      </p:sp>
      <p:sp>
        <p:nvSpPr>
          <p:cNvPr id="8" name="Flecha derecha 7"/>
          <p:cNvSpPr/>
          <p:nvPr/>
        </p:nvSpPr>
        <p:spPr>
          <a:xfrm>
            <a:off x="3423682" y="2047654"/>
            <a:ext cx="629091" cy="604287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9" name="Flecha derecha 8"/>
          <p:cNvSpPr/>
          <p:nvPr/>
        </p:nvSpPr>
        <p:spPr>
          <a:xfrm>
            <a:off x="3405441" y="3812676"/>
            <a:ext cx="629091" cy="604287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0" name="Flecha derecha 9"/>
          <p:cNvSpPr/>
          <p:nvPr/>
        </p:nvSpPr>
        <p:spPr>
          <a:xfrm>
            <a:off x="3423682" y="5514753"/>
            <a:ext cx="629091" cy="604287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1" name="Flecha derecha 10"/>
          <p:cNvSpPr/>
          <p:nvPr/>
        </p:nvSpPr>
        <p:spPr>
          <a:xfrm>
            <a:off x="6955465" y="2047654"/>
            <a:ext cx="629091" cy="604287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F562CC5-AB20-AE3E-66CE-69E59635B589}"/>
              </a:ext>
            </a:extLst>
          </p:cNvPr>
          <p:cNvSpPr txBox="1"/>
          <p:nvPr/>
        </p:nvSpPr>
        <p:spPr>
          <a:xfrm>
            <a:off x="0" y="0"/>
            <a:ext cx="12192000" cy="58477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PE" sz="3200" b="1" dirty="0">
                <a:solidFill>
                  <a:schemeClr val="bg1"/>
                </a:solidFill>
              </a:rPr>
              <a:t>Evaluación formativa</a:t>
            </a: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556DAAAC-D11E-33EA-1B6D-B904CE86754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98280" y="3121042"/>
            <a:ext cx="3270482" cy="3195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5788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626781" y="2765367"/>
            <a:ext cx="1952847" cy="2013090"/>
          </a:xfrm>
          <a:prstGeom prst="roundRect">
            <a:avLst/>
          </a:prstGeom>
          <a:solidFill>
            <a:srgbClr val="0B4049"/>
          </a:solidFill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800" b="1" dirty="0">
                <a:solidFill>
                  <a:schemeClr val="bg1"/>
                </a:solidFill>
              </a:rPr>
              <a:t>Comunicar los propósitos de aprendizaje y los criterios de evaluación</a:t>
            </a:r>
          </a:p>
        </p:txBody>
      </p:sp>
      <p:sp>
        <p:nvSpPr>
          <p:cNvPr id="4" name="Rectángulo redondeado 3"/>
          <p:cNvSpPr/>
          <p:nvPr/>
        </p:nvSpPr>
        <p:spPr>
          <a:xfrm>
            <a:off x="744279" y="1456661"/>
            <a:ext cx="7371907" cy="542260"/>
          </a:xfrm>
          <a:prstGeom prst="roundRect">
            <a:avLst/>
          </a:prstGeom>
          <a:solidFill>
            <a:srgbClr val="A5D6E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2800" b="1" dirty="0">
                <a:solidFill>
                  <a:srgbClr val="002060"/>
                </a:solidFill>
              </a:rPr>
              <a:t>EVALUACIÓN PARA EL APRENDIZAJE</a:t>
            </a:r>
          </a:p>
        </p:txBody>
      </p:sp>
      <p:sp>
        <p:nvSpPr>
          <p:cNvPr id="8" name="Rectángulo redondeado 7"/>
          <p:cNvSpPr/>
          <p:nvPr/>
        </p:nvSpPr>
        <p:spPr>
          <a:xfrm>
            <a:off x="2729022" y="2834132"/>
            <a:ext cx="1481471" cy="1958166"/>
          </a:xfrm>
          <a:prstGeom prst="roundRect">
            <a:avLst/>
          </a:prstGeom>
          <a:solidFill>
            <a:srgbClr val="0B4049"/>
          </a:solidFill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2000" b="1" dirty="0">
                <a:solidFill>
                  <a:schemeClr val="bg1"/>
                </a:solidFill>
              </a:rPr>
              <a:t>Recoger evidencias</a:t>
            </a:r>
          </a:p>
        </p:txBody>
      </p:sp>
      <p:sp>
        <p:nvSpPr>
          <p:cNvPr id="9" name="Rectángulo redondeado 8"/>
          <p:cNvSpPr/>
          <p:nvPr/>
        </p:nvSpPr>
        <p:spPr>
          <a:xfrm>
            <a:off x="4302196" y="2826512"/>
            <a:ext cx="1609061" cy="1951945"/>
          </a:xfrm>
          <a:prstGeom prst="roundRect">
            <a:avLst/>
          </a:prstGeom>
          <a:solidFill>
            <a:srgbClr val="0B4049"/>
          </a:solidFill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2000" b="1" dirty="0">
                <a:solidFill>
                  <a:schemeClr val="bg1"/>
                </a:solidFill>
              </a:rPr>
              <a:t>Analizar, interpretar y valorar las evidencias</a:t>
            </a:r>
          </a:p>
        </p:txBody>
      </p:sp>
      <p:sp>
        <p:nvSpPr>
          <p:cNvPr id="10" name="Rectángulo redondeado 9"/>
          <p:cNvSpPr/>
          <p:nvPr/>
        </p:nvSpPr>
        <p:spPr>
          <a:xfrm>
            <a:off x="6081377" y="2823995"/>
            <a:ext cx="1984746" cy="1951945"/>
          </a:xfrm>
          <a:prstGeom prst="roundRect">
            <a:avLst/>
          </a:prstGeom>
          <a:solidFill>
            <a:srgbClr val="0C965F"/>
          </a:solidFill>
          <a:effectLst>
            <a:glow rad="228600">
              <a:schemeClr val="accent4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2000" b="1" dirty="0">
                <a:solidFill>
                  <a:schemeClr val="bg1"/>
                </a:solidFill>
              </a:rPr>
              <a:t>Retroalimentar y reajustar el proceso de enseñanza</a:t>
            </a:r>
          </a:p>
        </p:txBody>
      </p:sp>
      <p:sp>
        <p:nvSpPr>
          <p:cNvPr id="11" name="Rectángulo redondeado 10"/>
          <p:cNvSpPr/>
          <p:nvPr/>
        </p:nvSpPr>
        <p:spPr>
          <a:xfrm>
            <a:off x="8403710" y="2775101"/>
            <a:ext cx="1368058" cy="1982497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2000" b="1" dirty="0">
                <a:solidFill>
                  <a:srgbClr val="0B4049"/>
                </a:solidFill>
              </a:rPr>
              <a:t>Calificar</a:t>
            </a:r>
          </a:p>
        </p:txBody>
      </p:sp>
      <p:sp>
        <p:nvSpPr>
          <p:cNvPr id="12" name="Rectángulo redondeado 11"/>
          <p:cNvSpPr/>
          <p:nvPr/>
        </p:nvSpPr>
        <p:spPr>
          <a:xfrm>
            <a:off x="9959165" y="2775101"/>
            <a:ext cx="1616148" cy="1982497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2000" b="1" dirty="0">
                <a:solidFill>
                  <a:srgbClr val="0B4049"/>
                </a:solidFill>
              </a:rPr>
              <a:t>Informa del progreso de la información </a:t>
            </a:r>
          </a:p>
        </p:txBody>
      </p:sp>
      <p:sp>
        <p:nvSpPr>
          <p:cNvPr id="14" name="Rectángulo redondeado 13"/>
          <p:cNvSpPr/>
          <p:nvPr/>
        </p:nvSpPr>
        <p:spPr>
          <a:xfrm>
            <a:off x="744279" y="5752586"/>
            <a:ext cx="7371907" cy="542260"/>
          </a:xfrm>
          <a:prstGeom prst="roundRect">
            <a:avLst/>
          </a:prstGeom>
          <a:solidFill>
            <a:srgbClr val="0B965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2800" b="1" dirty="0">
                <a:solidFill>
                  <a:schemeClr val="bg1"/>
                </a:solidFill>
              </a:rPr>
              <a:t>EVALUACIÓN DEL APRENDIZAJE</a:t>
            </a:r>
          </a:p>
        </p:txBody>
      </p:sp>
      <p:cxnSp>
        <p:nvCxnSpPr>
          <p:cNvPr id="37" name="Conector recto de flecha 36"/>
          <p:cNvCxnSpPr>
            <a:cxnSpLocks/>
          </p:cNvCxnSpPr>
          <p:nvPr/>
        </p:nvCxnSpPr>
        <p:spPr>
          <a:xfrm>
            <a:off x="1553021" y="2011938"/>
            <a:ext cx="1" cy="812057"/>
          </a:xfrm>
          <a:prstGeom prst="straightConnector1">
            <a:avLst/>
          </a:prstGeom>
          <a:ln w="76200">
            <a:solidFill>
              <a:srgbClr val="002060"/>
            </a:solidFill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" name="CuadroTexto 2">
            <a:extLst>
              <a:ext uri="{FF2B5EF4-FFF2-40B4-BE49-F238E27FC236}">
                <a16:creationId xmlns:a16="http://schemas.microsoft.com/office/drawing/2014/main" id="{A6813006-398E-F911-92AF-1C834C28CD0F}"/>
              </a:ext>
            </a:extLst>
          </p:cNvPr>
          <p:cNvSpPr txBox="1"/>
          <p:nvPr/>
        </p:nvSpPr>
        <p:spPr>
          <a:xfrm>
            <a:off x="0" y="0"/>
            <a:ext cx="12192000" cy="584775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/>
          <a:p>
            <a:pPr algn="ctr"/>
            <a:r>
              <a:rPr lang="es-ES" sz="3200" b="1" dirty="0">
                <a:solidFill>
                  <a:schemeClr val="bg1"/>
                </a:solidFill>
                <a:latin typeface="Book Antiqua" panose="02040602050305030304" pitchFamily="18" charset="0"/>
              </a:rPr>
              <a:t>Pasos para seguir por el docente en la evaluación</a:t>
            </a:r>
          </a:p>
        </p:txBody>
      </p:sp>
      <p:cxnSp>
        <p:nvCxnSpPr>
          <p:cNvPr id="26" name="Conector recto de flecha 25">
            <a:extLst>
              <a:ext uri="{FF2B5EF4-FFF2-40B4-BE49-F238E27FC236}">
                <a16:creationId xmlns:a16="http://schemas.microsoft.com/office/drawing/2014/main" id="{4C112C70-BB15-4674-BFB2-961A6F64E881}"/>
              </a:ext>
            </a:extLst>
          </p:cNvPr>
          <p:cNvCxnSpPr>
            <a:cxnSpLocks/>
          </p:cNvCxnSpPr>
          <p:nvPr/>
        </p:nvCxnSpPr>
        <p:spPr>
          <a:xfrm>
            <a:off x="3419182" y="2023472"/>
            <a:ext cx="1" cy="812057"/>
          </a:xfrm>
          <a:prstGeom prst="straightConnector1">
            <a:avLst/>
          </a:prstGeom>
          <a:ln w="76200">
            <a:solidFill>
              <a:srgbClr val="002060"/>
            </a:solidFill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8" name="Conector recto de flecha 27">
            <a:extLst>
              <a:ext uri="{FF2B5EF4-FFF2-40B4-BE49-F238E27FC236}">
                <a16:creationId xmlns:a16="http://schemas.microsoft.com/office/drawing/2014/main" id="{CA1EFB5C-189D-48D4-A044-E0368D0B8B1A}"/>
              </a:ext>
            </a:extLst>
          </p:cNvPr>
          <p:cNvCxnSpPr>
            <a:cxnSpLocks/>
          </p:cNvCxnSpPr>
          <p:nvPr/>
        </p:nvCxnSpPr>
        <p:spPr>
          <a:xfrm>
            <a:off x="4936183" y="2011937"/>
            <a:ext cx="1" cy="812057"/>
          </a:xfrm>
          <a:prstGeom prst="straightConnector1">
            <a:avLst/>
          </a:prstGeom>
          <a:ln w="76200">
            <a:solidFill>
              <a:srgbClr val="002060"/>
            </a:solidFill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550AF3F1-54E7-4DA6-B94E-AC6005CA2A98}"/>
              </a:ext>
            </a:extLst>
          </p:cNvPr>
          <p:cNvCxnSpPr>
            <a:cxnSpLocks/>
          </p:cNvCxnSpPr>
          <p:nvPr/>
        </p:nvCxnSpPr>
        <p:spPr>
          <a:xfrm>
            <a:off x="7056449" y="2011937"/>
            <a:ext cx="1" cy="812057"/>
          </a:xfrm>
          <a:prstGeom prst="straightConnector1">
            <a:avLst/>
          </a:prstGeom>
          <a:ln w="76200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0" name="Conector recto de flecha 29">
            <a:extLst>
              <a:ext uri="{FF2B5EF4-FFF2-40B4-BE49-F238E27FC236}">
                <a16:creationId xmlns:a16="http://schemas.microsoft.com/office/drawing/2014/main" id="{6AECB4A3-97F9-48CA-A895-658C04C1B55D}"/>
              </a:ext>
            </a:extLst>
          </p:cNvPr>
          <p:cNvCxnSpPr>
            <a:cxnSpLocks/>
          </p:cNvCxnSpPr>
          <p:nvPr/>
        </p:nvCxnSpPr>
        <p:spPr>
          <a:xfrm>
            <a:off x="1603203" y="4859493"/>
            <a:ext cx="1" cy="812057"/>
          </a:xfrm>
          <a:prstGeom prst="straightConnector1">
            <a:avLst/>
          </a:prstGeom>
          <a:ln w="76200">
            <a:solidFill>
              <a:schemeClr val="accent4">
                <a:lumMod val="50000"/>
              </a:schemeClr>
            </a:solidFill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D5E66F8B-ABA2-41CE-8F5A-FE0EFA42E9A9}"/>
              </a:ext>
            </a:extLst>
          </p:cNvPr>
          <p:cNvCxnSpPr>
            <a:cxnSpLocks/>
          </p:cNvCxnSpPr>
          <p:nvPr/>
        </p:nvCxnSpPr>
        <p:spPr>
          <a:xfrm>
            <a:off x="3469757" y="4873334"/>
            <a:ext cx="1" cy="812057"/>
          </a:xfrm>
          <a:prstGeom prst="straightConnector1">
            <a:avLst/>
          </a:prstGeom>
          <a:ln w="76200">
            <a:solidFill>
              <a:schemeClr val="accent4">
                <a:lumMod val="50000"/>
              </a:schemeClr>
            </a:solidFill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3" name="Conector recto de flecha 32">
            <a:extLst>
              <a:ext uri="{FF2B5EF4-FFF2-40B4-BE49-F238E27FC236}">
                <a16:creationId xmlns:a16="http://schemas.microsoft.com/office/drawing/2014/main" id="{9D5D31B1-0B8D-4AF3-8EA1-EE38056BFB88}"/>
              </a:ext>
            </a:extLst>
          </p:cNvPr>
          <p:cNvCxnSpPr>
            <a:cxnSpLocks/>
          </p:cNvCxnSpPr>
          <p:nvPr/>
        </p:nvCxnSpPr>
        <p:spPr>
          <a:xfrm>
            <a:off x="5106725" y="4858235"/>
            <a:ext cx="1" cy="812057"/>
          </a:xfrm>
          <a:prstGeom prst="straightConnector1">
            <a:avLst/>
          </a:prstGeom>
          <a:ln w="76200">
            <a:solidFill>
              <a:schemeClr val="accent4">
                <a:lumMod val="50000"/>
              </a:schemeClr>
            </a:solidFill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2" name="Conector: curvado 21">
            <a:extLst>
              <a:ext uri="{FF2B5EF4-FFF2-40B4-BE49-F238E27FC236}">
                <a16:creationId xmlns:a16="http://schemas.microsoft.com/office/drawing/2014/main" id="{FE55F086-25B8-4BB7-952A-BCE6B359C635}"/>
              </a:ext>
            </a:extLst>
          </p:cNvPr>
          <p:cNvCxnSpPr>
            <a:cxnSpLocks/>
          </p:cNvCxnSpPr>
          <p:nvPr/>
        </p:nvCxnSpPr>
        <p:spPr>
          <a:xfrm rot="10800000" flipV="1">
            <a:off x="8091156" y="4757598"/>
            <a:ext cx="1167939" cy="1013330"/>
          </a:xfrm>
          <a:prstGeom prst="curvedConnector3">
            <a:avLst>
              <a:gd name="adj1" fmla="val 2777"/>
            </a:avLst>
          </a:prstGeom>
          <a:ln w="762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: curvado 40">
            <a:extLst>
              <a:ext uri="{FF2B5EF4-FFF2-40B4-BE49-F238E27FC236}">
                <a16:creationId xmlns:a16="http://schemas.microsoft.com/office/drawing/2014/main" id="{5136E038-587D-4E74-BBCF-941B716260B4}"/>
              </a:ext>
            </a:extLst>
          </p:cNvPr>
          <p:cNvCxnSpPr>
            <a:cxnSpLocks/>
            <a:stCxn id="12" idx="2"/>
            <a:endCxn id="14" idx="3"/>
          </p:cNvCxnSpPr>
          <p:nvPr/>
        </p:nvCxnSpPr>
        <p:spPr>
          <a:xfrm rot="5400000">
            <a:off x="8808654" y="4065131"/>
            <a:ext cx="1266118" cy="2651053"/>
          </a:xfrm>
          <a:prstGeom prst="curvedConnector2">
            <a:avLst/>
          </a:prstGeom>
          <a:ln w="762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43036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1036</Words>
  <Application>Microsoft Office PowerPoint</Application>
  <PresentationFormat>Panorámica</PresentationFormat>
  <Paragraphs>116</Paragraphs>
  <Slides>10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7" baseType="lpstr">
      <vt:lpstr>Arial</vt:lpstr>
      <vt:lpstr>Arial Narrow</vt:lpstr>
      <vt:lpstr>Bahnschrift SemiBold SemiConden</vt:lpstr>
      <vt:lpstr>Book Antiqua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Jorge Atoccsa Aparicio</dc:creator>
  <cp:lastModifiedBy>danielo gonzales</cp:lastModifiedBy>
  <cp:revision>32</cp:revision>
  <dcterms:created xsi:type="dcterms:W3CDTF">2025-07-31T01:42:21Z</dcterms:created>
  <dcterms:modified xsi:type="dcterms:W3CDTF">2025-08-02T01:42:38Z</dcterms:modified>
</cp:coreProperties>
</file>